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png" ContentType="image/pn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8288000" cy="10287000"/>
  <p:notesSz cx="18288000" cy="10287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000" b="1" i="0">
                <a:solidFill>
                  <a:srgbClr val="FEFEFE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000" b="0" i="0">
                <a:solidFill>
                  <a:srgbClr val="FEFEFE"/>
                </a:solidFill>
                <a:latin typeface="Lucida Sans Unicode"/>
                <a:cs typeface="Lucida Sans Unicode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000" b="1" i="0">
                <a:solidFill>
                  <a:srgbClr val="FEFEFE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171B3B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7" name="bg 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91685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000" b="1" i="0">
                <a:solidFill>
                  <a:srgbClr val="FEFEFE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"/>
            <a:ext cx="18287999" cy="102869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171B3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749922" y="4047521"/>
            <a:ext cx="6788154" cy="10922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000" b="1" i="0">
                <a:solidFill>
                  <a:srgbClr val="FEFEFE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788005" y="2490915"/>
            <a:ext cx="8051165" cy="34544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000" b="0" i="0">
                <a:solidFill>
                  <a:srgbClr val="FEFEFE"/>
                </a:solidFill>
                <a:latin typeface="Lucida Sans Unicode"/>
                <a:cs typeface="Lucida Sans Unicode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Relationship Id="rId3" Type="http://schemas.openxmlformats.org/officeDocument/2006/relationships/image" Target="../media/image9.png"/><Relationship Id="rId4" Type="http://schemas.openxmlformats.org/officeDocument/2006/relationships/image" Target="../media/image33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3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9.png"/><Relationship Id="rId5" Type="http://schemas.openxmlformats.org/officeDocument/2006/relationships/image" Target="../media/image10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14.png"/><Relationship Id="rId4" Type="http://schemas.openxmlformats.org/officeDocument/2006/relationships/image" Target="../media/image10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20.png"/><Relationship Id="rId8" Type="http://schemas.openxmlformats.org/officeDocument/2006/relationships/image" Target="../media/image21.png"/><Relationship Id="rId9" Type="http://schemas.openxmlformats.org/officeDocument/2006/relationships/image" Target="../media/image22.png"/><Relationship Id="rId10" Type="http://schemas.openxmlformats.org/officeDocument/2006/relationships/image" Target="../media/image23.png"/><Relationship Id="rId11" Type="http://schemas.openxmlformats.org/officeDocument/2006/relationships/image" Target="../media/image24.png"/><Relationship Id="rId12" Type="http://schemas.openxmlformats.org/officeDocument/2006/relationships/image" Target="../media/image25.png"/><Relationship Id="rId13" Type="http://schemas.openxmlformats.org/officeDocument/2006/relationships/image" Target="../media/image26.png"/><Relationship Id="rId14" Type="http://schemas.openxmlformats.org/officeDocument/2006/relationships/image" Target="../media/image27.png"/><Relationship Id="rId15" Type="http://schemas.openxmlformats.org/officeDocument/2006/relationships/image" Target="../media/image28.png"/><Relationship Id="rId16" Type="http://schemas.openxmlformats.org/officeDocument/2006/relationships/image" Target="../media/image29.png"/><Relationship Id="rId17" Type="http://schemas.openxmlformats.org/officeDocument/2006/relationships/image" Target="../media/image30.png"/><Relationship Id="rId18" Type="http://schemas.openxmlformats.org/officeDocument/2006/relationships/image" Target="../media/image31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19.png"/><Relationship Id="rId6" Type="http://schemas.openxmlformats.org/officeDocument/2006/relationships/image" Target="../media/image35.png"/><Relationship Id="rId7" Type="http://schemas.openxmlformats.org/officeDocument/2006/relationships/image" Target="../media/image27.png"/><Relationship Id="rId8" Type="http://schemas.openxmlformats.org/officeDocument/2006/relationships/image" Target="../media/image28.png"/><Relationship Id="rId9" Type="http://schemas.openxmlformats.org/officeDocument/2006/relationships/image" Target="../media/image29.png"/><Relationship Id="rId10" Type="http://schemas.openxmlformats.org/officeDocument/2006/relationships/image" Target="../media/image36.png"/><Relationship Id="rId11" Type="http://schemas.openxmlformats.org/officeDocument/2006/relationships/image" Target="../media/image31.png"/><Relationship Id="rId12" Type="http://schemas.openxmlformats.org/officeDocument/2006/relationships/image" Target="../media/image37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8.png"/><Relationship Id="rId4" Type="http://schemas.openxmlformats.org/officeDocument/2006/relationships/image" Target="../media/image33.png"/><Relationship Id="rId5" Type="http://schemas.openxmlformats.org/officeDocument/2006/relationships/image" Target="../media/image39.png"/><Relationship Id="rId6" Type="http://schemas.openxmlformats.org/officeDocument/2006/relationships/image" Target="../media/image40.png"/><Relationship Id="rId7" Type="http://schemas.openxmlformats.org/officeDocument/2006/relationships/image" Target="../media/image41.png"/><Relationship Id="rId8" Type="http://schemas.openxmlformats.org/officeDocument/2006/relationships/image" Target="../media/image42.png"/><Relationship Id="rId9" Type="http://schemas.openxmlformats.org/officeDocument/2006/relationships/image" Target="../media/image43.png"/><Relationship Id="rId10" Type="http://schemas.openxmlformats.org/officeDocument/2006/relationships/image" Target="../media/image44.png"/><Relationship Id="rId11" Type="http://schemas.openxmlformats.org/officeDocument/2006/relationships/image" Target="../media/image45.png"/><Relationship Id="rId12" Type="http://schemas.openxmlformats.org/officeDocument/2006/relationships/image" Target="../media/image46.png"/><Relationship Id="rId13" Type="http://schemas.openxmlformats.org/officeDocument/2006/relationships/image" Target="../media/image47.png"/><Relationship Id="rId14" Type="http://schemas.openxmlformats.org/officeDocument/2006/relationships/image" Target="../media/image48.png"/><Relationship Id="rId15" Type="http://schemas.openxmlformats.org/officeDocument/2006/relationships/image" Target="../media/image49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0.png"/><Relationship Id="rId3" Type="http://schemas.openxmlformats.org/officeDocument/2006/relationships/image" Target="../media/image51.png"/><Relationship Id="rId4" Type="http://schemas.openxmlformats.org/officeDocument/2006/relationships/image" Target="../media/image33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Relationship Id="rId3" Type="http://schemas.openxmlformats.org/officeDocument/2006/relationships/image" Target="../media/image9.png"/><Relationship Id="rId4" Type="http://schemas.openxmlformats.org/officeDocument/2006/relationships/image" Target="../media/image53.png"/><Relationship Id="rId5" Type="http://schemas.openxmlformats.org/officeDocument/2006/relationships/image" Target="../media/image54.png"/><Relationship Id="rId6" Type="http://schemas.openxmlformats.org/officeDocument/2006/relationships/image" Target="../media/image55.png"/><Relationship Id="rId7" Type="http://schemas.openxmlformats.org/officeDocument/2006/relationships/image" Target="../media/image56.png"/><Relationship Id="rId8" Type="http://schemas.openxmlformats.org/officeDocument/2006/relationships/image" Target="../media/image57.png"/><Relationship Id="rId9" Type="http://schemas.openxmlformats.org/officeDocument/2006/relationships/image" Target="../media/image33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171B3B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4000221"/>
            <a:ext cx="5805715" cy="6286778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6685807" y="0"/>
            <a:ext cx="11602720" cy="9565640"/>
            <a:chOff x="6685807" y="0"/>
            <a:chExt cx="11602720" cy="956564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976201" y="0"/>
              <a:ext cx="7311798" cy="956541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85807" y="3085925"/>
              <a:ext cx="4914899" cy="4114799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7435291" y="7317762"/>
            <a:ext cx="3417570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95" i="1">
                <a:solidFill>
                  <a:srgbClr val="FEFEFE"/>
                </a:solidFill>
                <a:latin typeface="Verdana"/>
                <a:cs typeface="Verdana"/>
              </a:rPr>
              <a:t>E</a:t>
            </a:r>
            <a:r>
              <a:rPr dirty="0" sz="1600" spc="-295" i="1">
                <a:solidFill>
                  <a:srgbClr val="FEFEFE"/>
                </a:solidFill>
                <a:latin typeface="Verdana"/>
                <a:cs typeface="Verdana"/>
              </a:rPr>
              <a:t>m</a:t>
            </a:r>
            <a:r>
              <a:rPr dirty="0" sz="1600" spc="-90" i="1">
                <a:solidFill>
                  <a:srgbClr val="FEFEFE"/>
                </a:solidFill>
                <a:latin typeface="Verdana"/>
                <a:cs typeface="Verdana"/>
              </a:rPr>
              <a:t>p</a:t>
            </a:r>
            <a:r>
              <a:rPr dirty="0" sz="1600" spc="-100" i="1">
                <a:solidFill>
                  <a:srgbClr val="FEFEFE"/>
                </a:solidFill>
                <a:latin typeface="Verdana"/>
                <a:cs typeface="Verdana"/>
              </a:rPr>
              <a:t>o</a:t>
            </a:r>
            <a:r>
              <a:rPr dirty="0" sz="1600" spc="-229" i="1">
                <a:solidFill>
                  <a:srgbClr val="FEFEFE"/>
                </a:solidFill>
                <a:latin typeface="Verdana"/>
                <a:cs typeface="Verdana"/>
              </a:rPr>
              <a:t>w</a:t>
            </a:r>
            <a:r>
              <a:rPr dirty="0" sz="1600" spc="-100" i="1">
                <a:solidFill>
                  <a:srgbClr val="FEFEFE"/>
                </a:solidFill>
                <a:latin typeface="Verdana"/>
                <a:cs typeface="Verdana"/>
              </a:rPr>
              <a:t>e</a:t>
            </a:r>
            <a:r>
              <a:rPr dirty="0" sz="1600" spc="-175" i="1">
                <a:solidFill>
                  <a:srgbClr val="FEFEFE"/>
                </a:solidFill>
                <a:latin typeface="Verdana"/>
                <a:cs typeface="Verdana"/>
              </a:rPr>
              <a:t>r</a:t>
            </a:r>
            <a:r>
              <a:rPr dirty="0" sz="1600" spc="-105" i="1">
                <a:solidFill>
                  <a:srgbClr val="FEFEFE"/>
                </a:solidFill>
                <a:latin typeface="Verdana"/>
                <a:cs typeface="Verdana"/>
              </a:rPr>
              <a:t>i</a:t>
            </a:r>
            <a:r>
              <a:rPr dirty="0" sz="1600" spc="-130" i="1">
                <a:solidFill>
                  <a:srgbClr val="FEFEFE"/>
                </a:solidFill>
                <a:latin typeface="Verdana"/>
                <a:cs typeface="Verdana"/>
              </a:rPr>
              <a:t>n</a:t>
            </a:r>
            <a:r>
              <a:rPr dirty="0" sz="1600" spc="-95" i="1">
                <a:solidFill>
                  <a:srgbClr val="FEFEFE"/>
                </a:solidFill>
                <a:latin typeface="Verdana"/>
                <a:cs typeface="Verdana"/>
              </a:rPr>
              <a:t>g</a:t>
            </a:r>
            <a:r>
              <a:rPr dirty="0" sz="1600" spc="-185" i="1">
                <a:solidFill>
                  <a:srgbClr val="FEFEFE"/>
                </a:solidFill>
                <a:latin typeface="Verdana"/>
                <a:cs typeface="Verdana"/>
              </a:rPr>
              <a:t> </a:t>
            </a:r>
            <a:r>
              <a:rPr dirty="0" sz="1600" spc="-135" i="1">
                <a:solidFill>
                  <a:srgbClr val="FEFEFE"/>
                </a:solidFill>
                <a:latin typeface="Verdana"/>
                <a:cs typeface="Verdana"/>
              </a:rPr>
              <a:t>Y</a:t>
            </a:r>
            <a:r>
              <a:rPr dirty="0" sz="1600" spc="-100" i="1">
                <a:solidFill>
                  <a:srgbClr val="FEFEFE"/>
                </a:solidFill>
                <a:latin typeface="Verdana"/>
                <a:cs typeface="Verdana"/>
              </a:rPr>
              <a:t>o</a:t>
            </a:r>
            <a:r>
              <a:rPr dirty="0" sz="1600" spc="-125" i="1">
                <a:solidFill>
                  <a:srgbClr val="FEFEFE"/>
                </a:solidFill>
                <a:latin typeface="Verdana"/>
                <a:cs typeface="Verdana"/>
              </a:rPr>
              <a:t>u</a:t>
            </a:r>
            <a:r>
              <a:rPr dirty="0" sz="1600" spc="-185" i="1">
                <a:solidFill>
                  <a:srgbClr val="FEFEFE"/>
                </a:solidFill>
                <a:latin typeface="Verdana"/>
                <a:cs typeface="Verdana"/>
              </a:rPr>
              <a:t> </a:t>
            </a:r>
            <a:r>
              <a:rPr dirty="0" sz="1600" spc="-160" i="1">
                <a:solidFill>
                  <a:srgbClr val="FEFEFE"/>
                </a:solidFill>
                <a:latin typeface="Verdana"/>
                <a:cs typeface="Verdana"/>
              </a:rPr>
              <a:t>a</a:t>
            </a:r>
            <a:r>
              <a:rPr dirty="0" sz="1600" spc="-130" i="1">
                <a:solidFill>
                  <a:srgbClr val="FEFEFE"/>
                </a:solidFill>
                <a:latin typeface="Verdana"/>
                <a:cs typeface="Verdana"/>
              </a:rPr>
              <a:t>n</a:t>
            </a:r>
            <a:r>
              <a:rPr dirty="0" sz="1600" spc="-75" i="1">
                <a:solidFill>
                  <a:srgbClr val="FEFEFE"/>
                </a:solidFill>
                <a:latin typeface="Verdana"/>
                <a:cs typeface="Verdana"/>
              </a:rPr>
              <a:t>d</a:t>
            </a:r>
            <a:r>
              <a:rPr dirty="0" sz="1600" spc="-185" i="1">
                <a:solidFill>
                  <a:srgbClr val="FEFEFE"/>
                </a:solidFill>
                <a:latin typeface="Verdana"/>
                <a:cs typeface="Verdana"/>
              </a:rPr>
              <a:t> </a:t>
            </a:r>
            <a:r>
              <a:rPr dirty="0" sz="1600" spc="-135" i="1">
                <a:solidFill>
                  <a:srgbClr val="FEFEFE"/>
                </a:solidFill>
                <a:latin typeface="Verdana"/>
                <a:cs typeface="Verdana"/>
              </a:rPr>
              <a:t>Y</a:t>
            </a:r>
            <a:r>
              <a:rPr dirty="0" sz="1600" spc="-100" i="1">
                <a:solidFill>
                  <a:srgbClr val="FEFEFE"/>
                </a:solidFill>
                <a:latin typeface="Verdana"/>
                <a:cs typeface="Verdana"/>
              </a:rPr>
              <a:t>o</a:t>
            </a:r>
            <a:r>
              <a:rPr dirty="0" sz="1600" spc="-130" i="1">
                <a:solidFill>
                  <a:srgbClr val="FEFEFE"/>
                </a:solidFill>
                <a:latin typeface="Verdana"/>
                <a:cs typeface="Verdana"/>
              </a:rPr>
              <a:t>u</a:t>
            </a:r>
            <a:r>
              <a:rPr dirty="0" sz="1600" spc="-175" i="1">
                <a:solidFill>
                  <a:srgbClr val="FEFEFE"/>
                </a:solidFill>
                <a:latin typeface="Verdana"/>
                <a:cs typeface="Verdana"/>
              </a:rPr>
              <a:t>r</a:t>
            </a:r>
            <a:r>
              <a:rPr dirty="0" sz="1600" spc="-185" i="1">
                <a:solidFill>
                  <a:srgbClr val="FEFEFE"/>
                </a:solidFill>
                <a:latin typeface="Verdana"/>
                <a:cs typeface="Verdana"/>
              </a:rPr>
              <a:t> </a:t>
            </a:r>
            <a:r>
              <a:rPr dirty="0" sz="1600" spc="-85" i="1">
                <a:solidFill>
                  <a:srgbClr val="FEFEFE"/>
                </a:solidFill>
                <a:latin typeface="Verdana"/>
                <a:cs typeface="Verdana"/>
              </a:rPr>
              <a:t>L</a:t>
            </a:r>
            <a:r>
              <a:rPr dirty="0" sz="1600" spc="-100" i="1">
                <a:solidFill>
                  <a:srgbClr val="FEFEFE"/>
                </a:solidFill>
                <a:latin typeface="Verdana"/>
                <a:cs typeface="Verdana"/>
              </a:rPr>
              <a:t>o</a:t>
            </a:r>
            <a:r>
              <a:rPr dirty="0" sz="1600" spc="-190" i="1">
                <a:solidFill>
                  <a:srgbClr val="FEFEFE"/>
                </a:solidFill>
                <a:latin typeface="Verdana"/>
                <a:cs typeface="Verdana"/>
              </a:rPr>
              <a:t>v</a:t>
            </a:r>
            <a:r>
              <a:rPr dirty="0" sz="1600" spc="-100" i="1">
                <a:solidFill>
                  <a:srgbClr val="FEFEFE"/>
                </a:solidFill>
                <a:latin typeface="Verdana"/>
                <a:cs typeface="Verdana"/>
              </a:rPr>
              <a:t>e</a:t>
            </a:r>
            <a:r>
              <a:rPr dirty="0" sz="1600" spc="-75" i="1">
                <a:solidFill>
                  <a:srgbClr val="FEFEFE"/>
                </a:solidFill>
                <a:latin typeface="Verdana"/>
                <a:cs typeface="Verdana"/>
              </a:rPr>
              <a:t>d</a:t>
            </a:r>
            <a:r>
              <a:rPr dirty="0" sz="1600" spc="-185" i="1">
                <a:solidFill>
                  <a:srgbClr val="FEFEFE"/>
                </a:solidFill>
                <a:latin typeface="Verdana"/>
                <a:cs typeface="Verdana"/>
              </a:rPr>
              <a:t> </a:t>
            </a:r>
            <a:r>
              <a:rPr dirty="0" sz="1600" spc="-80" i="1">
                <a:solidFill>
                  <a:srgbClr val="FEFEFE"/>
                </a:solidFill>
                <a:latin typeface="Verdana"/>
                <a:cs typeface="Verdana"/>
              </a:rPr>
              <a:t>O</a:t>
            </a:r>
            <a:r>
              <a:rPr dirty="0" sz="1600" spc="-130" i="1">
                <a:solidFill>
                  <a:srgbClr val="FEFEFE"/>
                </a:solidFill>
                <a:latin typeface="Verdana"/>
                <a:cs typeface="Verdana"/>
              </a:rPr>
              <a:t>n</a:t>
            </a:r>
            <a:r>
              <a:rPr dirty="0" sz="1600" spc="-100" i="1">
                <a:solidFill>
                  <a:srgbClr val="FEFEFE"/>
                </a:solidFill>
                <a:latin typeface="Verdana"/>
                <a:cs typeface="Verdana"/>
              </a:rPr>
              <a:t>e</a:t>
            </a:r>
            <a:r>
              <a:rPr dirty="0" sz="1600" spc="-140" i="1">
                <a:solidFill>
                  <a:srgbClr val="FEFEFE"/>
                </a:solidFill>
                <a:latin typeface="Verdana"/>
                <a:cs typeface="Verdana"/>
              </a:rPr>
              <a:t>s</a:t>
            </a:r>
            <a:endParaRPr sz="16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"/>
            <a:ext cx="7477288" cy="102743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946855" y="1754306"/>
            <a:ext cx="10581640" cy="10922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200">
                <a:latin typeface="Tahoma"/>
                <a:cs typeface="Tahoma"/>
              </a:rPr>
              <a:t>M</a:t>
            </a:r>
            <a:r>
              <a:rPr dirty="0" spc="-110">
                <a:latin typeface="Tahoma"/>
                <a:cs typeface="Tahoma"/>
              </a:rPr>
              <a:t>a</a:t>
            </a:r>
            <a:r>
              <a:rPr dirty="0" spc="-5">
                <a:latin typeface="Tahoma"/>
                <a:cs typeface="Tahoma"/>
              </a:rPr>
              <a:t>r</a:t>
            </a:r>
            <a:r>
              <a:rPr dirty="0" spc="-25">
                <a:latin typeface="Tahoma"/>
                <a:cs typeface="Tahoma"/>
              </a:rPr>
              <a:t>k</a:t>
            </a:r>
            <a:r>
              <a:rPr dirty="0" spc="-170">
                <a:latin typeface="Tahoma"/>
                <a:cs typeface="Tahoma"/>
              </a:rPr>
              <a:t>e</a:t>
            </a:r>
            <a:r>
              <a:rPr dirty="0" spc="-20">
                <a:latin typeface="Tahoma"/>
                <a:cs typeface="Tahoma"/>
              </a:rPr>
              <a:t>t</a:t>
            </a:r>
            <a:r>
              <a:rPr dirty="0" spc="-120">
                <a:latin typeface="Tahoma"/>
                <a:cs typeface="Tahoma"/>
              </a:rPr>
              <a:t>i</a:t>
            </a:r>
            <a:r>
              <a:rPr dirty="0" spc="-30">
                <a:latin typeface="Tahoma"/>
                <a:cs typeface="Tahoma"/>
              </a:rPr>
              <a:t>n</a:t>
            </a:r>
            <a:r>
              <a:rPr dirty="0" spc="-455">
                <a:latin typeface="Tahoma"/>
                <a:cs typeface="Tahoma"/>
              </a:rPr>
              <a:t>g</a:t>
            </a:r>
            <a:r>
              <a:rPr dirty="0" spc="-515">
                <a:latin typeface="Tahoma"/>
                <a:cs typeface="Tahoma"/>
              </a:rPr>
              <a:t> </a:t>
            </a:r>
            <a:r>
              <a:rPr dirty="0" spc="-110">
                <a:latin typeface="Tahoma"/>
                <a:cs typeface="Tahoma"/>
              </a:rPr>
              <a:t>a</a:t>
            </a:r>
            <a:r>
              <a:rPr dirty="0" spc="-30">
                <a:latin typeface="Tahoma"/>
                <a:cs typeface="Tahoma"/>
              </a:rPr>
              <a:t>n</a:t>
            </a:r>
            <a:r>
              <a:rPr dirty="0" spc="20">
                <a:latin typeface="Tahoma"/>
                <a:cs typeface="Tahoma"/>
              </a:rPr>
              <a:t>d</a:t>
            </a:r>
            <a:r>
              <a:rPr dirty="0" spc="-515">
                <a:latin typeface="Tahoma"/>
                <a:cs typeface="Tahoma"/>
              </a:rPr>
              <a:t> </a:t>
            </a:r>
            <a:r>
              <a:rPr dirty="0" spc="35">
                <a:latin typeface="Tahoma"/>
                <a:cs typeface="Tahoma"/>
              </a:rPr>
              <a:t>O</a:t>
            </a:r>
            <a:r>
              <a:rPr dirty="0" spc="-30">
                <a:latin typeface="Tahoma"/>
                <a:cs typeface="Tahoma"/>
              </a:rPr>
              <a:t>u</a:t>
            </a:r>
            <a:r>
              <a:rPr dirty="0" spc="-20">
                <a:latin typeface="Tahoma"/>
                <a:cs typeface="Tahoma"/>
              </a:rPr>
              <a:t>t</a:t>
            </a:r>
            <a:r>
              <a:rPr dirty="0" spc="-5">
                <a:latin typeface="Tahoma"/>
                <a:cs typeface="Tahoma"/>
              </a:rPr>
              <a:t>r</a:t>
            </a:r>
            <a:r>
              <a:rPr dirty="0" spc="-170">
                <a:latin typeface="Tahoma"/>
                <a:cs typeface="Tahoma"/>
              </a:rPr>
              <a:t>e</a:t>
            </a:r>
            <a:r>
              <a:rPr dirty="0" spc="-110">
                <a:latin typeface="Tahoma"/>
                <a:cs typeface="Tahoma"/>
              </a:rPr>
              <a:t>a</a:t>
            </a:r>
            <a:r>
              <a:rPr dirty="0" spc="-240">
                <a:latin typeface="Tahoma"/>
                <a:cs typeface="Tahoma"/>
              </a:rPr>
              <a:t>c</a:t>
            </a:r>
            <a:r>
              <a:rPr dirty="0" spc="114">
                <a:latin typeface="Tahoma"/>
                <a:cs typeface="Tahoma"/>
              </a:rPr>
              <a:t>h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1926259" y="3791863"/>
            <a:ext cx="5238750" cy="5067300"/>
            <a:chOff x="1926259" y="3791863"/>
            <a:chExt cx="5238750" cy="506730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26259" y="3791863"/>
              <a:ext cx="161925" cy="16192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26259" y="5696863"/>
              <a:ext cx="161925" cy="16192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26259" y="6649363"/>
              <a:ext cx="161925" cy="16192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26259" y="8554363"/>
              <a:ext cx="161925" cy="161924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4914301" y="8821063"/>
              <a:ext cx="2251075" cy="38100"/>
            </a:xfrm>
            <a:custGeom>
              <a:avLst/>
              <a:gdLst/>
              <a:ahLst/>
              <a:cxnLst/>
              <a:rect l="l" t="t" r="r" b="b"/>
              <a:pathLst>
                <a:path w="2251075" h="38100">
                  <a:moveTo>
                    <a:pt x="2250559" y="38099"/>
                  </a:moveTo>
                  <a:lnTo>
                    <a:pt x="0" y="38099"/>
                  </a:lnTo>
                  <a:lnTo>
                    <a:pt x="0" y="0"/>
                  </a:lnTo>
                  <a:lnTo>
                    <a:pt x="2250559" y="0"/>
                  </a:lnTo>
                  <a:lnTo>
                    <a:pt x="2250559" y="38099"/>
                  </a:lnTo>
                  <a:close/>
                </a:path>
              </a:pathLst>
            </a:custGeom>
            <a:solidFill>
              <a:srgbClr val="FEFEFE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/>
          <p:nvPr/>
        </p:nvSpPr>
        <p:spPr>
          <a:xfrm>
            <a:off x="2290690" y="3560088"/>
            <a:ext cx="14164310" cy="53365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heavy" sz="3600" spc="-10" b="1">
                <a:solidFill>
                  <a:srgbClr val="FEFEFE"/>
                </a:solidFill>
                <a:uFill>
                  <a:solidFill>
                    <a:srgbClr val="FEFEFE"/>
                  </a:solidFill>
                </a:uFill>
                <a:latin typeface="Tahoma"/>
                <a:cs typeface="Tahoma"/>
              </a:rPr>
              <a:t>Tar</a:t>
            </a:r>
            <a:r>
              <a:rPr dirty="0" sz="3600" spc="-235" b="1">
                <a:solidFill>
                  <a:srgbClr val="FEFEFE"/>
                </a:solidFill>
                <a:latin typeface="Tahoma"/>
                <a:cs typeface="Tahoma"/>
              </a:rPr>
              <a:t>g</a:t>
            </a:r>
            <a:r>
              <a:rPr dirty="0" u="heavy" sz="3600" spc="-15" b="1">
                <a:solidFill>
                  <a:srgbClr val="FEFEFE"/>
                </a:solidFill>
                <a:uFill>
                  <a:solidFill>
                    <a:srgbClr val="FEFEFE"/>
                  </a:solidFill>
                </a:uFill>
                <a:latin typeface="Tahoma"/>
                <a:cs typeface="Tahoma"/>
              </a:rPr>
              <a:t>e</a:t>
            </a:r>
            <a:r>
              <a:rPr dirty="0" u="heavy" sz="3600" spc="65" b="1">
                <a:solidFill>
                  <a:srgbClr val="FEFEFE"/>
                </a:solidFill>
                <a:uFill>
                  <a:solidFill>
                    <a:srgbClr val="FEFEFE"/>
                  </a:solidFill>
                </a:uFill>
                <a:latin typeface="Tahoma"/>
                <a:cs typeface="Tahoma"/>
              </a:rPr>
              <a:t>t</a:t>
            </a:r>
            <a:r>
              <a:rPr dirty="0" u="heavy" sz="3600" spc="-120" b="1">
                <a:solidFill>
                  <a:srgbClr val="FEFEFE"/>
                </a:solidFill>
                <a:uFill>
                  <a:solidFill>
                    <a:srgbClr val="FEFEFE"/>
                  </a:solidFill>
                </a:uFill>
                <a:latin typeface="Tahoma"/>
                <a:cs typeface="Tahoma"/>
              </a:rPr>
              <a:t> </a:t>
            </a:r>
            <a:r>
              <a:rPr dirty="0" u="heavy" sz="3600" spc="10" b="1">
                <a:solidFill>
                  <a:srgbClr val="FEFEFE"/>
                </a:solidFill>
                <a:uFill>
                  <a:solidFill>
                    <a:srgbClr val="FEFEFE"/>
                  </a:solidFill>
                </a:uFill>
                <a:latin typeface="Tahoma"/>
                <a:cs typeface="Tahoma"/>
              </a:rPr>
              <a:t>audience</a:t>
            </a:r>
            <a:r>
              <a:rPr dirty="0" sz="3600" spc="-185">
                <a:solidFill>
                  <a:srgbClr val="FEFEFE"/>
                </a:solidFill>
                <a:latin typeface="Lucida Sans Unicode"/>
                <a:cs typeface="Lucida Sans Unicode"/>
              </a:rPr>
              <a:t>:</a:t>
            </a:r>
            <a:r>
              <a:rPr dirty="0" sz="3600" spc="-204">
                <a:solidFill>
                  <a:srgbClr val="FEFEFE"/>
                </a:solidFill>
                <a:latin typeface="Lucida Sans Unicode"/>
                <a:cs typeface="Lucida Sans Unicode"/>
              </a:rPr>
              <a:t> </a:t>
            </a:r>
            <a:r>
              <a:rPr dirty="0" sz="3600" spc="-105">
                <a:solidFill>
                  <a:srgbClr val="FEFEFE"/>
                </a:solidFill>
                <a:latin typeface="Lucida Sans Unicode"/>
                <a:cs typeface="Lucida Sans Unicode"/>
              </a:rPr>
              <a:t>Adults</a:t>
            </a:r>
            <a:r>
              <a:rPr dirty="0" sz="3600" spc="-204">
                <a:solidFill>
                  <a:srgbClr val="FEFEFE"/>
                </a:solidFill>
                <a:latin typeface="Lucida Sans Unicode"/>
                <a:cs typeface="Lucida Sans Unicode"/>
              </a:rPr>
              <a:t> </a:t>
            </a:r>
            <a:r>
              <a:rPr dirty="0" sz="3600" spc="-80">
                <a:solidFill>
                  <a:srgbClr val="FEFEFE"/>
                </a:solidFill>
                <a:latin typeface="Lucida Sans Unicode"/>
                <a:cs typeface="Lucida Sans Unicode"/>
              </a:rPr>
              <a:t>aged</a:t>
            </a:r>
            <a:r>
              <a:rPr dirty="0" sz="3600" spc="-204">
                <a:solidFill>
                  <a:srgbClr val="FEFEFE"/>
                </a:solidFill>
                <a:latin typeface="Lucida Sans Unicode"/>
                <a:cs typeface="Lucida Sans Unicode"/>
              </a:rPr>
              <a:t> </a:t>
            </a:r>
            <a:r>
              <a:rPr dirty="0" sz="3600" spc="-220">
                <a:solidFill>
                  <a:srgbClr val="FEFEFE"/>
                </a:solidFill>
                <a:latin typeface="Lucida Sans Unicode"/>
                <a:cs typeface="Lucida Sans Unicode"/>
              </a:rPr>
              <a:t>40</a:t>
            </a:r>
            <a:r>
              <a:rPr dirty="0" sz="3600" spc="-204">
                <a:solidFill>
                  <a:srgbClr val="FEFEFE"/>
                </a:solidFill>
                <a:latin typeface="Lucida Sans Unicode"/>
                <a:cs typeface="Lucida Sans Unicode"/>
              </a:rPr>
              <a:t> </a:t>
            </a:r>
            <a:r>
              <a:rPr dirty="0" sz="3600" spc="-25">
                <a:solidFill>
                  <a:srgbClr val="FEFEFE"/>
                </a:solidFill>
                <a:latin typeface="Lucida Sans Unicode"/>
                <a:cs typeface="Lucida Sans Unicode"/>
              </a:rPr>
              <a:t>and</a:t>
            </a:r>
            <a:r>
              <a:rPr dirty="0" sz="3600" spc="-204">
                <a:solidFill>
                  <a:srgbClr val="FEFEFE"/>
                </a:solidFill>
                <a:latin typeface="Lucida Sans Unicode"/>
                <a:cs typeface="Lucida Sans Unicode"/>
              </a:rPr>
              <a:t> </a:t>
            </a:r>
            <a:r>
              <a:rPr dirty="0" sz="3600" spc="-65">
                <a:solidFill>
                  <a:srgbClr val="FEFEFE"/>
                </a:solidFill>
                <a:latin typeface="Lucida Sans Unicode"/>
                <a:cs typeface="Lucida Sans Unicode"/>
              </a:rPr>
              <a:t>above,</a:t>
            </a:r>
            <a:r>
              <a:rPr dirty="0" sz="3600" spc="-204">
                <a:solidFill>
                  <a:srgbClr val="FEFEFE"/>
                </a:solidFill>
                <a:latin typeface="Lucida Sans Unicode"/>
                <a:cs typeface="Lucida Sans Unicode"/>
              </a:rPr>
              <a:t> </a:t>
            </a:r>
            <a:r>
              <a:rPr dirty="0" sz="3600" spc="-85">
                <a:solidFill>
                  <a:srgbClr val="FEFEFE"/>
                </a:solidFill>
                <a:latin typeface="Lucida Sans Unicode"/>
                <a:cs typeface="Lucida Sans Unicode"/>
              </a:rPr>
              <a:t>caregivers,</a:t>
            </a:r>
            <a:r>
              <a:rPr dirty="0" sz="3600" spc="-204">
                <a:solidFill>
                  <a:srgbClr val="FEFEFE"/>
                </a:solidFill>
                <a:latin typeface="Lucida Sans Unicode"/>
                <a:cs typeface="Lucida Sans Unicode"/>
              </a:rPr>
              <a:t> </a:t>
            </a:r>
            <a:r>
              <a:rPr dirty="0" sz="3600" spc="-25">
                <a:solidFill>
                  <a:srgbClr val="FEFEFE"/>
                </a:solidFill>
                <a:latin typeface="Lucida Sans Unicode"/>
                <a:cs typeface="Lucida Sans Unicode"/>
              </a:rPr>
              <a:t>and</a:t>
            </a:r>
            <a:endParaRPr sz="36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3180"/>
              </a:spcBef>
            </a:pPr>
            <a:r>
              <a:rPr dirty="0" sz="3600" spc="-35">
                <a:solidFill>
                  <a:srgbClr val="FEFEFE"/>
                </a:solidFill>
                <a:latin typeface="Lucida Sans Unicode"/>
                <a:cs typeface="Lucida Sans Unicode"/>
              </a:rPr>
              <a:t>healthcare</a:t>
            </a:r>
            <a:r>
              <a:rPr dirty="0" sz="3600" spc="-225">
                <a:solidFill>
                  <a:srgbClr val="FEFEFE"/>
                </a:solidFill>
                <a:latin typeface="Lucida Sans Unicode"/>
                <a:cs typeface="Lucida Sans Unicode"/>
              </a:rPr>
              <a:t> </a:t>
            </a:r>
            <a:r>
              <a:rPr dirty="0" sz="3600" spc="-55">
                <a:solidFill>
                  <a:srgbClr val="FEFEFE"/>
                </a:solidFill>
                <a:latin typeface="Lucida Sans Unicode"/>
                <a:cs typeface="Lucida Sans Unicode"/>
              </a:rPr>
              <a:t>providers</a:t>
            </a:r>
            <a:endParaRPr sz="36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3180"/>
              </a:spcBef>
            </a:pPr>
            <a:r>
              <a:rPr dirty="0" u="heavy" sz="3600" spc="35" b="1">
                <a:solidFill>
                  <a:srgbClr val="FEFEFE"/>
                </a:solidFill>
                <a:uFill>
                  <a:solidFill>
                    <a:srgbClr val="FEFEFE"/>
                  </a:solidFill>
                </a:uFill>
                <a:latin typeface="Tahoma"/>
                <a:cs typeface="Tahoma"/>
              </a:rPr>
              <a:t>Online</a:t>
            </a:r>
            <a:r>
              <a:rPr dirty="0" u="heavy" sz="3600" spc="-120" b="1">
                <a:solidFill>
                  <a:srgbClr val="FEFEFE"/>
                </a:solidFill>
                <a:uFill>
                  <a:solidFill>
                    <a:srgbClr val="FEFEFE"/>
                  </a:solidFill>
                </a:uFill>
                <a:latin typeface="Tahoma"/>
                <a:cs typeface="Tahoma"/>
              </a:rPr>
              <a:t> </a:t>
            </a:r>
            <a:r>
              <a:rPr dirty="0" u="heavy" sz="3600" spc="-5" b="1">
                <a:solidFill>
                  <a:srgbClr val="FEFEFE"/>
                </a:solidFill>
                <a:uFill>
                  <a:solidFill>
                    <a:srgbClr val="FEFEFE"/>
                  </a:solidFill>
                </a:uFill>
                <a:latin typeface="Tahoma"/>
                <a:cs typeface="Tahoma"/>
              </a:rPr>
              <a:t>marketin</a:t>
            </a:r>
            <a:r>
              <a:rPr dirty="0" sz="3600" spc="-5" b="1">
                <a:solidFill>
                  <a:srgbClr val="FEFEFE"/>
                </a:solidFill>
                <a:latin typeface="Tahoma"/>
                <a:cs typeface="Tahoma"/>
              </a:rPr>
              <a:t>g</a:t>
            </a:r>
            <a:r>
              <a:rPr dirty="0" sz="3600" spc="-5">
                <a:solidFill>
                  <a:srgbClr val="FEFEFE"/>
                </a:solidFill>
                <a:latin typeface="Lucida Sans Unicode"/>
                <a:cs typeface="Lucida Sans Unicode"/>
              </a:rPr>
              <a:t>:</a:t>
            </a:r>
            <a:r>
              <a:rPr dirty="0" sz="3600" spc="-200">
                <a:solidFill>
                  <a:srgbClr val="FEFEFE"/>
                </a:solidFill>
                <a:latin typeface="Lucida Sans Unicode"/>
                <a:cs typeface="Lucida Sans Unicode"/>
              </a:rPr>
              <a:t> </a:t>
            </a:r>
            <a:r>
              <a:rPr dirty="0" sz="3600" spc="-45">
                <a:solidFill>
                  <a:srgbClr val="FEFEFE"/>
                </a:solidFill>
                <a:latin typeface="Lucida Sans Unicode"/>
                <a:cs typeface="Lucida Sans Unicode"/>
              </a:rPr>
              <a:t>SEO,</a:t>
            </a:r>
            <a:r>
              <a:rPr dirty="0" sz="3600" spc="-200">
                <a:solidFill>
                  <a:srgbClr val="FEFEFE"/>
                </a:solidFill>
                <a:latin typeface="Lucida Sans Unicode"/>
                <a:cs typeface="Lucida Sans Unicode"/>
              </a:rPr>
              <a:t> </a:t>
            </a:r>
            <a:r>
              <a:rPr dirty="0" sz="3600" spc="-90">
                <a:solidFill>
                  <a:srgbClr val="FEFEFE"/>
                </a:solidFill>
                <a:latin typeface="Lucida Sans Unicode"/>
                <a:cs typeface="Lucida Sans Unicode"/>
              </a:rPr>
              <a:t>social</a:t>
            </a:r>
            <a:r>
              <a:rPr dirty="0" sz="3600" spc="-204">
                <a:solidFill>
                  <a:srgbClr val="FEFEFE"/>
                </a:solidFill>
                <a:latin typeface="Lucida Sans Unicode"/>
                <a:cs typeface="Lucida Sans Unicode"/>
              </a:rPr>
              <a:t> </a:t>
            </a:r>
            <a:r>
              <a:rPr dirty="0" sz="3600" spc="-75">
                <a:solidFill>
                  <a:srgbClr val="FEFEFE"/>
                </a:solidFill>
                <a:latin typeface="Lucida Sans Unicode"/>
                <a:cs typeface="Lucida Sans Unicode"/>
              </a:rPr>
              <a:t>media,</a:t>
            </a:r>
            <a:r>
              <a:rPr dirty="0" sz="3600" spc="-200">
                <a:solidFill>
                  <a:srgbClr val="FEFEFE"/>
                </a:solidFill>
                <a:latin typeface="Lucida Sans Unicode"/>
                <a:cs typeface="Lucida Sans Unicode"/>
              </a:rPr>
              <a:t> </a:t>
            </a:r>
            <a:r>
              <a:rPr dirty="0" sz="3600" spc="-25">
                <a:solidFill>
                  <a:srgbClr val="FEFEFE"/>
                </a:solidFill>
                <a:latin typeface="Lucida Sans Unicode"/>
                <a:cs typeface="Lucida Sans Unicode"/>
              </a:rPr>
              <a:t>and</a:t>
            </a:r>
            <a:r>
              <a:rPr dirty="0" sz="3600" spc="-200">
                <a:solidFill>
                  <a:srgbClr val="FEFEFE"/>
                </a:solidFill>
                <a:latin typeface="Lucida Sans Unicode"/>
                <a:cs typeface="Lucida Sans Unicode"/>
              </a:rPr>
              <a:t> </a:t>
            </a:r>
            <a:r>
              <a:rPr dirty="0" sz="3600" spc="-60">
                <a:solidFill>
                  <a:srgbClr val="FEFEFE"/>
                </a:solidFill>
                <a:latin typeface="Lucida Sans Unicode"/>
                <a:cs typeface="Lucida Sans Unicode"/>
              </a:rPr>
              <a:t>targeted</a:t>
            </a:r>
            <a:r>
              <a:rPr dirty="0" sz="3600" spc="-204">
                <a:solidFill>
                  <a:srgbClr val="FEFEFE"/>
                </a:solidFill>
                <a:latin typeface="Lucida Sans Unicode"/>
                <a:cs typeface="Lucida Sans Unicode"/>
              </a:rPr>
              <a:t> </a:t>
            </a:r>
            <a:r>
              <a:rPr dirty="0" sz="3600" spc="-55">
                <a:solidFill>
                  <a:srgbClr val="FEFEFE"/>
                </a:solidFill>
                <a:latin typeface="Lucida Sans Unicode"/>
                <a:cs typeface="Lucida Sans Unicode"/>
              </a:rPr>
              <a:t>ads</a:t>
            </a:r>
            <a:endParaRPr sz="3600">
              <a:latin typeface="Lucida Sans Unicode"/>
              <a:cs typeface="Lucida Sans Unicode"/>
            </a:endParaRPr>
          </a:p>
          <a:p>
            <a:pPr marL="12700" marR="1179830">
              <a:lnSpc>
                <a:spcPct val="173600"/>
              </a:lnSpc>
            </a:pPr>
            <a:r>
              <a:rPr dirty="0" u="heavy" sz="3600" spc="15" b="1">
                <a:solidFill>
                  <a:srgbClr val="FEFEFE"/>
                </a:solidFill>
                <a:uFill>
                  <a:solidFill>
                    <a:srgbClr val="FEFEFE"/>
                  </a:solidFill>
                </a:uFill>
                <a:latin typeface="Tahoma"/>
                <a:cs typeface="Tahoma"/>
              </a:rPr>
              <a:t>Partnershi</a:t>
            </a:r>
            <a:r>
              <a:rPr dirty="0" sz="3600" spc="10" b="1">
                <a:solidFill>
                  <a:srgbClr val="FEFEFE"/>
                </a:solidFill>
                <a:latin typeface="Tahoma"/>
                <a:cs typeface="Tahoma"/>
              </a:rPr>
              <a:t>p</a:t>
            </a:r>
            <a:r>
              <a:rPr dirty="0" u="heavy" sz="3600" spc="-70" b="1">
                <a:solidFill>
                  <a:srgbClr val="FEFEFE"/>
                </a:solidFill>
                <a:uFill>
                  <a:solidFill>
                    <a:srgbClr val="FEFEFE"/>
                  </a:solidFill>
                </a:uFill>
                <a:latin typeface="Tahoma"/>
                <a:cs typeface="Tahoma"/>
              </a:rPr>
              <a:t>s</a:t>
            </a:r>
            <a:r>
              <a:rPr dirty="0" sz="3600" spc="-185">
                <a:solidFill>
                  <a:srgbClr val="FEFEFE"/>
                </a:solidFill>
                <a:latin typeface="Lucida Sans Unicode"/>
                <a:cs typeface="Lucida Sans Unicode"/>
              </a:rPr>
              <a:t>:</a:t>
            </a:r>
            <a:r>
              <a:rPr dirty="0" sz="3600" spc="-204">
                <a:solidFill>
                  <a:srgbClr val="FEFEFE"/>
                </a:solidFill>
                <a:latin typeface="Lucida Sans Unicode"/>
                <a:cs typeface="Lucida Sans Unicode"/>
              </a:rPr>
              <a:t> </a:t>
            </a:r>
            <a:r>
              <a:rPr dirty="0" sz="3600" spc="-95">
                <a:solidFill>
                  <a:srgbClr val="FEFEFE"/>
                </a:solidFill>
                <a:latin typeface="Lucida Sans Unicode"/>
                <a:cs typeface="Lucida Sans Unicode"/>
              </a:rPr>
              <a:t>Charities,</a:t>
            </a:r>
            <a:r>
              <a:rPr dirty="0" sz="3600" spc="-204">
                <a:solidFill>
                  <a:srgbClr val="FEFEFE"/>
                </a:solidFill>
                <a:latin typeface="Lucida Sans Unicode"/>
                <a:cs typeface="Lucida Sans Unicode"/>
              </a:rPr>
              <a:t> </a:t>
            </a:r>
            <a:r>
              <a:rPr dirty="0" sz="3600" spc="-30">
                <a:solidFill>
                  <a:srgbClr val="FEFEFE"/>
                </a:solidFill>
                <a:latin typeface="Lucida Sans Unicode"/>
                <a:cs typeface="Lucida Sans Unicode"/>
              </a:rPr>
              <a:t>Healthcare</a:t>
            </a:r>
            <a:r>
              <a:rPr dirty="0" sz="3600" spc="-204">
                <a:solidFill>
                  <a:srgbClr val="FEFEFE"/>
                </a:solidFill>
                <a:latin typeface="Lucida Sans Unicode"/>
                <a:cs typeface="Lucida Sans Unicode"/>
              </a:rPr>
              <a:t> </a:t>
            </a:r>
            <a:r>
              <a:rPr dirty="0" sz="3600" spc="-105">
                <a:solidFill>
                  <a:srgbClr val="FEFEFE"/>
                </a:solidFill>
                <a:latin typeface="Lucida Sans Unicode"/>
                <a:cs typeface="Lucida Sans Unicode"/>
              </a:rPr>
              <a:t>organizations,</a:t>
            </a:r>
            <a:r>
              <a:rPr dirty="0" sz="3600" spc="-204">
                <a:solidFill>
                  <a:srgbClr val="FEFEFE"/>
                </a:solidFill>
                <a:latin typeface="Lucida Sans Unicode"/>
                <a:cs typeface="Lucida Sans Unicode"/>
              </a:rPr>
              <a:t> </a:t>
            </a:r>
            <a:r>
              <a:rPr dirty="0" sz="3600" spc="-35">
                <a:solidFill>
                  <a:srgbClr val="FEFEFE"/>
                </a:solidFill>
                <a:latin typeface="Lucida Sans Unicode"/>
                <a:cs typeface="Lucida Sans Unicode"/>
              </a:rPr>
              <a:t>elder</a:t>
            </a:r>
            <a:r>
              <a:rPr dirty="0" sz="3600" spc="-204">
                <a:solidFill>
                  <a:srgbClr val="FEFEFE"/>
                </a:solidFill>
                <a:latin typeface="Lucida Sans Unicode"/>
                <a:cs typeface="Lucida Sans Unicode"/>
              </a:rPr>
              <a:t> </a:t>
            </a:r>
            <a:r>
              <a:rPr dirty="0" sz="3600" spc="-25">
                <a:solidFill>
                  <a:srgbClr val="FEFEFE"/>
                </a:solidFill>
                <a:latin typeface="Lucida Sans Unicode"/>
                <a:cs typeface="Lucida Sans Unicode"/>
              </a:rPr>
              <a:t>care  </a:t>
            </a:r>
            <a:r>
              <a:rPr dirty="0" sz="3600" spc="-90">
                <a:solidFill>
                  <a:srgbClr val="FEFEFE"/>
                </a:solidFill>
                <a:latin typeface="Lucida Sans Unicode"/>
                <a:cs typeface="Lucida Sans Unicode"/>
              </a:rPr>
              <a:t>services,</a:t>
            </a:r>
            <a:r>
              <a:rPr dirty="0" sz="3600" spc="-204">
                <a:solidFill>
                  <a:srgbClr val="FEFEFE"/>
                </a:solidFill>
                <a:latin typeface="Lucida Sans Unicode"/>
                <a:cs typeface="Lucida Sans Unicode"/>
              </a:rPr>
              <a:t> </a:t>
            </a:r>
            <a:r>
              <a:rPr dirty="0" sz="3600" spc="-25">
                <a:solidFill>
                  <a:srgbClr val="FEFEFE"/>
                </a:solidFill>
                <a:latin typeface="Lucida Sans Unicode"/>
                <a:cs typeface="Lucida Sans Unicode"/>
              </a:rPr>
              <a:t>and</a:t>
            </a:r>
            <a:r>
              <a:rPr dirty="0" sz="3600" spc="-204">
                <a:solidFill>
                  <a:srgbClr val="FEFEFE"/>
                </a:solidFill>
                <a:latin typeface="Lucida Sans Unicode"/>
                <a:cs typeface="Lucida Sans Unicode"/>
              </a:rPr>
              <a:t> </a:t>
            </a:r>
            <a:r>
              <a:rPr dirty="0" sz="3600" spc="-105">
                <a:solidFill>
                  <a:srgbClr val="FEFEFE"/>
                </a:solidFill>
                <a:latin typeface="Lucida Sans Unicode"/>
                <a:cs typeface="Lucida Sans Unicode"/>
              </a:rPr>
              <a:t>legal</a:t>
            </a:r>
            <a:r>
              <a:rPr dirty="0" sz="3600" spc="-204">
                <a:solidFill>
                  <a:srgbClr val="FEFEFE"/>
                </a:solidFill>
                <a:latin typeface="Lucida Sans Unicode"/>
                <a:cs typeface="Lucida Sans Unicode"/>
              </a:rPr>
              <a:t> </a:t>
            </a:r>
            <a:r>
              <a:rPr dirty="0" sz="3600" spc="-75">
                <a:solidFill>
                  <a:srgbClr val="FEFEFE"/>
                </a:solidFill>
                <a:latin typeface="Lucida Sans Unicode"/>
                <a:cs typeface="Lucida Sans Unicode"/>
              </a:rPr>
              <a:t>firms</a:t>
            </a:r>
            <a:endParaRPr sz="36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3180"/>
              </a:spcBef>
            </a:pPr>
            <a:r>
              <a:rPr dirty="0" u="heavy" sz="3600" spc="30" b="1">
                <a:solidFill>
                  <a:srgbClr val="FEFEFE"/>
                </a:solidFill>
                <a:uFill>
                  <a:solidFill>
                    <a:srgbClr val="FEFEFE"/>
                  </a:solidFill>
                </a:uFill>
                <a:latin typeface="Tahoma"/>
                <a:cs typeface="Tahoma"/>
              </a:rPr>
              <a:t>Communit</a:t>
            </a:r>
            <a:r>
              <a:rPr dirty="0" sz="3600" spc="30" b="1">
                <a:solidFill>
                  <a:srgbClr val="FEFEFE"/>
                </a:solidFill>
                <a:latin typeface="Tahoma"/>
                <a:cs typeface="Tahoma"/>
              </a:rPr>
              <a:t>y</a:t>
            </a:r>
            <a:r>
              <a:rPr dirty="0" sz="3600" spc="-125" b="1">
                <a:solidFill>
                  <a:srgbClr val="FEFEFE"/>
                </a:solidFill>
                <a:latin typeface="Tahoma"/>
                <a:cs typeface="Tahoma"/>
              </a:rPr>
              <a:t> </a:t>
            </a:r>
            <a:r>
              <a:rPr dirty="0" sz="3600" spc="5" b="1">
                <a:solidFill>
                  <a:srgbClr val="FEFEFE"/>
                </a:solidFill>
                <a:latin typeface="Tahoma"/>
                <a:cs typeface="Tahoma"/>
              </a:rPr>
              <a:t>outreach</a:t>
            </a:r>
            <a:r>
              <a:rPr dirty="0" sz="3600" spc="5">
                <a:solidFill>
                  <a:srgbClr val="FEFEFE"/>
                </a:solidFill>
                <a:latin typeface="Lucida Sans Unicode"/>
                <a:cs typeface="Lucida Sans Unicode"/>
              </a:rPr>
              <a:t>:</a:t>
            </a:r>
            <a:r>
              <a:rPr dirty="0" sz="3600" spc="-210">
                <a:solidFill>
                  <a:srgbClr val="FEFEFE"/>
                </a:solidFill>
                <a:latin typeface="Lucida Sans Unicode"/>
                <a:cs typeface="Lucida Sans Unicode"/>
              </a:rPr>
              <a:t> </a:t>
            </a:r>
            <a:r>
              <a:rPr dirty="0" sz="3600" spc="-65">
                <a:solidFill>
                  <a:srgbClr val="FEFEFE"/>
                </a:solidFill>
                <a:latin typeface="Lucida Sans Unicode"/>
                <a:cs typeface="Lucida Sans Unicode"/>
              </a:rPr>
              <a:t>Workshops,</a:t>
            </a:r>
            <a:r>
              <a:rPr dirty="0" sz="3600" spc="-204">
                <a:solidFill>
                  <a:srgbClr val="FEFEFE"/>
                </a:solidFill>
                <a:latin typeface="Lucida Sans Unicode"/>
                <a:cs typeface="Lucida Sans Unicode"/>
              </a:rPr>
              <a:t> </a:t>
            </a:r>
            <a:r>
              <a:rPr dirty="0" sz="3600" spc="-60">
                <a:solidFill>
                  <a:srgbClr val="FEFEFE"/>
                </a:solidFill>
                <a:latin typeface="Lucida Sans Unicode"/>
                <a:cs typeface="Lucida Sans Unicode"/>
              </a:rPr>
              <a:t>webinars,</a:t>
            </a:r>
            <a:r>
              <a:rPr dirty="0" sz="3600" spc="-210">
                <a:solidFill>
                  <a:srgbClr val="FEFEFE"/>
                </a:solidFill>
                <a:latin typeface="Lucida Sans Unicode"/>
                <a:cs typeface="Lucida Sans Unicode"/>
              </a:rPr>
              <a:t> </a:t>
            </a:r>
            <a:r>
              <a:rPr dirty="0" sz="3600" spc="-25">
                <a:solidFill>
                  <a:srgbClr val="FEFEFE"/>
                </a:solidFill>
                <a:latin typeface="Lucida Sans Unicode"/>
                <a:cs typeface="Lucida Sans Unicode"/>
              </a:rPr>
              <a:t>and</a:t>
            </a:r>
            <a:r>
              <a:rPr dirty="0" sz="3600" spc="-204">
                <a:solidFill>
                  <a:srgbClr val="FEFEFE"/>
                </a:solidFill>
                <a:latin typeface="Lucida Sans Unicode"/>
                <a:cs typeface="Lucida Sans Unicode"/>
              </a:rPr>
              <a:t> </a:t>
            </a:r>
            <a:r>
              <a:rPr dirty="0" sz="3600" spc="-55">
                <a:solidFill>
                  <a:srgbClr val="FEFEFE"/>
                </a:solidFill>
                <a:latin typeface="Lucida Sans Unicode"/>
                <a:cs typeface="Lucida Sans Unicode"/>
              </a:rPr>
              <a:t>support</a:t>
            </a:r>
            <a:r>
              <a:rPr dirty="0" sz="3600" spc="-210">
                <a:solidFill>
                  <a:srgbClr val="FEFEFE"/>
                </a:solidFill>
                <a:latin typeface="Lucida Sans Unicode"/>
                <a:cs typeface="Lucida Sans Unicode"/>
              </a:rPr>
              <a:t> </a:t>
            </a:r>
            <a:r>
              <a:rPr dirty="0" sz="3600" spc="-90">
                <a:solidFill>
                  <a:srgbClr val="FEFEFE"/>
                </a:solidFill>
                <a:latin typeface="Lucida Sans Unicode"/>
                <a:cs typeface="Lucida Sans Unicode"/>
              </a:rPr>
              <a:t>groups</a:t>
            </a:r>
            <a:endParaRPr sz="3600">
              <a:latin typeface="Lucida Sans Unicode"/>
              <a:cs typeface="Lucida Sans Unicode"/>
            </a:endParaRPr>
          </a:p>
        </p:txBody>
      </p:sp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6570757" y="334419"/>
            <a:ext cx="1381124" cy="1019174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225"/>
              <a:t>Key</a:t>
            </a:r>
            <a:r>
              <a:rPr dirty="0" spc="-385"/>
              <a:t> </a:t>
            </a:r>
            <a:r>
              <a:rPr dirty="0" spc="340"/>
              <a:t>Takeaways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570757" y="334415"/>
            <a:ext cx="1381124" cy="101917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"/>
            <a:ext cx="10415317" cy="10286998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073685" y="4163088"/>
            <a:ext cx="7214314" cy="612139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0"/>
            <a:ext cx="8950339" cy="10286998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961525" y="2209800"/>
            <a:ext cx="161925" cy="161924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0325955" y="1978025"/>
            <a:ext cx="6004560" cy="15265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35" b="0">
                <a:latin typeface="Trebuchet MS"/>
                <a:cs typeface="Trebuchet MS"/>
              </a:rPr>
              <a:t>Brief</a:t>
            </a:r>
            <a:r>
              <a:rPr dirty="0" sz="3600" spc="-160" b="0">
                <a:latin typeface="Trebuchet MS"/>
                <a:cs typeface="Trebuchet MS"/>
              </a:rPr>
              <a:t> </a:t>
            </a:r>
            <a:r>
              <a:rPr dirty="0" sz="3600" spc="70" b="0">
                <a:latin typeface="Trebuchet MS"/>
                <a:cs typeface="Trebuchet MS"/>
              </a:rPr>
              <a:t>introduction</a:t>
            </a:r>
            <a:r>
              <a:rPr dirty="0" sz="3600" spc="-155" b="0">
                <a:latin typeface="Trebuchet MS"/>
                <a:cs typeface="Trebuchet MS"/>
              </a:rPr>
              <a:t> </a:t>
            </a:r>
            <a:r>
              <a:rPr dirty="0" sz="3600" spc="40" b="0">
                <a:latin typeface="Trebuchet MS"/>
                <a:cs typeface="Trebuchet MS"/>
              </a:rPr>
              <a:t>to</a:t>
            </a:r>
            <a:r>
              <a:rPr dirty="0" sz="3600" spc="-155" b="0">
                <a:latin typeface="Trebuchet MS"/>
                <a:cs typeface="Trebuchet MS"/>
              </a:rPr>
              <a:t> </a:t>
            </a:r>
            <a:r>
              <a:rPr dirty="0" sz="3600" spc="40" b="0">
                <a:latin typeface="Trebuchet MS"/>
                <a:cs typeface="Trebuchet MS"/>
              </a:rPr>
              <a:t>end-of-</a:t>
            </a:r>
            <a:endParaRPr sz="36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3180"/>
              </a:spcBef>
            </a:pPr>
            <a:r>
              <a:rPr dirty="0" sz="3600" spc="-85" b="0">
                <a:latin typeface="Trebuchet MS"/>
                <a:cs typeface="Trebuchet MS"/>
              </a:rPr>
              <a:t>life</a:t>
            </a:r>
            <a:r>
              <a:rPr dirty="0" sz="3600" spc="-180" b="0">
                <a:latin typeface="Trebuchet MS"/>
                <a:cs typeface="Trebuchet MS"/>
              </a:rPr>
              <a:t> </a:t>
            </a:r>
            <a:r>
              <a:rPr dirty="0" sz="3600" spc="114" b="0">
                <a:latin typeface="Trebuchet MS"/>
                <a:cs typeface="Trebuchet MS"/>
              </a:rPr>
              <a:t>planning</a:t>
            </a:r>
            <a:endParaRPr sz="3600">
              <a:latin typeface="Trebuchet MS"/>
              <a:cs typeface="Trebuchet MS"/>
            </a:endParaRPr>
          </a:p>
        </p:txBody>
      </p:sp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961525" y="4114800"/>
            <a:ext cx="161925" cy="161924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961525" y="6972300"/>
            <a:ext cx="161925" cy="161924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10325955" y="3883025"/>
            <a:ext cx="6089015" cy="53365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105">
                <a:solidFill>
                  <a:srgbClr val="FEFEFE"/>
                </a:solidFill>
                <a:latin typeface="Trebuchet MS"/>
                <a:cs typeface="Trebuchet MS"/>
              </a:rPr>
              <a:t>Importance</a:t>
            </a:r>
            <a:r>
              <a:rPr dirty="0" sz="3600" spc="-170">
                <a:solidFill>
                  <a:srgbClr val="FEFEFE"/>
                </a:solidFill>
                <a:latin typeface="Trebuchet MS"/>
                <a:cs typeface="Trebuchet MS"/>
              </a:rPr>
              <a:t> </a:t>
            </a:r>
            <a:r>
              <a:rPr dirty="0" sz="3600" spc="65">
                <a:solidFill>
                  <a:srgbClr val="FEFEFE"/>
                </a:solidFill>
                <a:latin typeface="Trebuchet MS"/>
                <a:cs typeface="Trebuchet MS"/>
              </a:rPr>
              <a:t>of</a:t>
            </a:r>
            <a:r>
              <a:rPr dirty="0" sz="3600" spc="-165">
                <a:solidFill>
                  <a:srgbClr val="FEFEFE"/>
                </a:solidFill>
                <a:latin typeface="Trebuchet MS"/>
                <a:cs typeface="Trebuchet MS"/>
              </a:rPr>
              <a:t> </a:t>
            </a:r>
            <a:r>
              <a:rPr dirty="0" sz="3600" spc="130">
                <a:solidFill>
                  <a:srgbClr val="FEFEFE"/>
                </a:solidFill>
                <a:latin typeface="Trebuchet MS"/>
                <a:cs typeface="Trebuchet MS"/>
              </a:rPr>
              <a:t>discussing</a:t>
            </a:r>
            <a:endParaRPr sz="3600">
              <a:latin typeface="Trebuchet MS"/>
              <a:cs typeface="Trebuchet MS"/>
            </a:endParaRPr>
          </a:p>
          <a:p>
            <a:pPr marL="12700" marR="5080">
              <a:lnSpc>
                <a:spcPct val="173600"/>
              </a:lnSpc>
            </a:pPr>
            <a:r>
              <a:rPr dirty="0" sz="3600" spc="180">
                <a:solidFill>
                  <a:srgbClr val="FEFEFE"/>
                </a:solidFill>
                <a:latin typeface="Trebuchet MS"/>
                <a:cs typeface="Trebuchet MS"/>
              </a:rPr>
              <a:t>and</a:t>
            </a:r>
            <a:r>
              <a:rPr dirty="0" sz="3600" spc="-160">
                <a:solidFill>
                  <a:srgbClr val="FEFEFE"/>
                </a:solidFill>
                <a:latin typeface="Trebuchet MS"/>
                <a:cs typeface="Trebuchet MS"/>
              </a:rPr>
              <a:t> </a:t>
            </a:r>
            <a:r>
              <a:rPr dirty="0" sz="3600" spc="125">
                <a:solidFill>
                  <a:srgbClr val="FEFEFE"/>
                </a:solidFill>
                <a:latin typeface="Trebuchet MS"/>
                <a:cs typeface="Trebuchet MS"/>
              </a:rPr>
              <a:t>documenting</a:t>
            </a:r>
            <a:r>
              <a:rPr dirty="0" sz="3600" spc="-155">
                <a:solidFill>
                  <a:srgbClr val="FEFEFE"/>
                </a:solidFill>
                <a:latin typeface="Trebuchet MS"/>
                <a:cs typeface="Trebuchet MS"/>
              </a:rPr>
              <a:t> </a:t>
            </a:r>
            <a:r>
              <a:rPr dirty="0" sz="3600" spc="-5">
                <a:solidFill>
                  <a:srgbClr val="FEFEFE"/>
                </a:solidFill>
                <a:latin typeface="Trebuchet MS"/>
                <a:cs typeface="Trebuchet MS"/>
              </a:rPr>
              <a:t>end-of-life </a:t>
            </a:r>
            <a:r>
              <a:rPr dirty="0" sz="3600" spc="-1070">
                <a:solidFill>
                  <a:srgbClr val="FEFEFE"/>
                </a:solidFill>
                <a:latin typeface="Trebuchet MS"/>
                <a:cs typeface="Trebuchet MS"/>
              </a:rPr>
              <a:t> </a:t>
            </a:r>
            <a:r>
              <a:rPr dirty="0" sz="3600" spc="135">
                <a:solidFill>
                  <a:srgbClr val="FEFEFE"/>
                </a:solidFill>
                <a:latin typeface="Trebuchet MS"/>
                <a:cs typeface="Trebuchet MS"/>
              </a:rPr>
              <a:t>wishes</a:t>
            </a:r>
            <a:endParaRPr sz="3600">
              <a:latin typeface="Trebuchet MS"/>
              <a:cs typeface="Trebuchet MS"/>
            </a:endParaRPr>
          </a:p>
          <a:p>
            <a:pPr marL="12700" marR="48895">
              <a:lnSpc>
                <a:spcPct val="173600"/>
              </a:lnSpc>
            </a:pPr>
            <a:r>
              <a:rPr dirty="0" sz="3600" spc="90">
                <a:solidFill>
                  <a:srgbClr val="FEFEFE"/>
                </a:solidFill>
                <a:latin typeface="Trebuchet MS"/>
                <a:cs typeface="Trebuchet MS"/>
              </a:rPr>
              <a:t>Introduce</a:t>
            </a:r>
            <a:r>
              <a:rPr dirty="0" sz="3600" spc="-165">
                <a:solidFill>
                  <a:srgbClr val="FEFEFE"/>
                </a:solidFill>
                <a:latin typeface="Trebuchet MS"/>
                <a:cs typeface="Trebuchet MS"/>
              </a:rPr>
              <a:t> </a:t>
            </a:r>
            <a:r>
              <a:rPr dirty="0" sz="3600" spc="105">
                <a:solidFill>
                  <a:srgbClr val="FEFEFE"/>
                </a:solidFill>
                <a:latin typeface="Trebuchet MS"/>
                <a:cs typeface="Trebuchet MS"/>
              </a:rPr>
              <a:t>"Last</a:t>
            </a:r>
            <a:r>
              <a:rPr dirty="0" sz="3600" spc="-160">
                <a:solidFill>
                  <a:srgbClr val="FEFEFE"/>
                </a:solidFill>
                <a:latin typeface="Trebuchet MS"/>
                <a:cs typeface="Trebuchet MS"/>
              </a:rPr>
              <a:t> </a:t>
            </a:r>
            <a:r>
              <a:rPr dirty="0" sz="3600" spc="175">
                <a:solidFill>
                  <a:srgbClr val="FEFEFE"/>
                </a:solidFill>
                <a:latin typeface="Trebuchet MS"/>
                <a:cs typeface="Trebuchet MS"/>
              </a:rPr>
              <a:t>Wishes"</a:t>
            </a:r>
            <a:r>
              <a:rPr dirty="0" sz="3600" spc="-165">
                <a:solidFill>
                  <a:srgbClr val="FEFEFE"/>
                </a:solidFill>
                <a:latin typeface="Trebuchet MS"/>
                <a:cs typeface="Trebuchet MS"/>
              </a:rPr>
              <a:t> </a:t>
            </a:r>
            <a:r>
              <a:rPr dirty="0" sz="3600" spc="185">
                <a:solidFill>
                  <a:srgbClr val="FEFEFE"/>
                </a:solidFill>
                <a:latin typeface="Trebuchet MS"/>
                <a:cs typeface="Trebuchet MS"/>
              </a:rPr>
              <a:t>as</a:t>
            </a:r>
            <a:r>
              <a:rPr dirty="0" sz="3600" spc="-160">
                <a:solidFill>
                  <a:srgbClr val="FEFEFE"/>
                </a:solidFill>
                <a:latin typeface="Trebuchet MS"/>
                <a:cs typeface="Trebuchet MS"/>
              </a:rPr>
              <a:t> </a:t>
            </a:r>
            <a:r>
              <a:rPr dirty="0" sz="3600" spc="110">
                <a:solidFill>
                  <a:srgbClr val="FEFEFE"/>
                </a:solidFill>
                <a:latin typeface="Trebuchet MS"/>
                <a:cs typeface="Trebuchet MS"/>
              </a:rPr>
              <a:t>a </a:t>
            </a:r>
            <a:r>
              <a:rPr dirty="0" sz="3600" spc="-1070">
                <a:solidFill>
                  <a:srgbClr val="FEFEFE"/>
                </a:solidFill>
                <a:latin typeface="Trebuchet MS"/>
                <a:cs typeface="Trebuchet MS"/>
              </a:rPr>
              <a:t> </a:t>
            </a:r>
            <a:r>
              <a:rPr dirty="0" sz="3600" spc="100">
                <a:solidFill>
                  <a:srgbClr val="FEFEFE"/>
                </a:solidFill>
                <a:latin typeface="Trebuchet MS"/>
                <a:cs typeface="Trebuchet MS"/>
              </a:rPr>
              <a:t>solution </a:t>
            </a:r>
            <a:r>
              <a:rPr dirty="0" sz="3600" spc="65">
                <a:solidFill>
                  <a:srgbClr val="FEFEFE"/>
                </a:solidFill>
                <a:latin typeface="Trebuchet MS"/>
                <a:cs typeface="Trebuchet MS"/>
              </a:rPr>
              <a:t>for </a:t>
            </a:r>
            <a:r>
              <a:rPr dirty="0" sz="3600" spc="160">
                <a:solidFill>
                  <a:srgbClr val="FEFEFE"/>
                </a:solidFill>
                <a:latin typeface="Trebuchet MS"/>
                <a:cs typeface="Trebuchet MS"/>
              </a:rPr>
              <a:t>managing </a:t>
            </a:r>
            <a:r>
              <a:rPr dirty="0" sz="3600" spc="80">
                <a:solidFill>
                  <a:srgbClr val="FEFEFE"/>
                </a:solidFill>
                <a:latin typeface="Trebuchet MS"/>
                <a:cs typeface="Trebuchet MS"/>
              </a:rPr>
              <a:t>end- </a:t>
            </a:r>
            <a:r>
              <a:rPr dirty="0" sz="3600" spc="-1070">
                <a:solidFill>
                  <a:srgbClr val="FEFEFE"/>
                </a:solidFill>
                <a:latin typeface="Trebuchet MS"/>
                <a:cs typeface="Trebuchet MS"/>
              </a:rPr>
              <a:t> </a:t>
            </a:r>
            <a:r>
              <a:rPr dirty="0" sz="3600" spc="-55">
                <a:solidFill>
                  <a:srgbClr val="FEFEFE"/>
                </a:solidFill>
                <a:latin typeface="Trebuchet MS"/>
                <a:cs typeface="Trebuchet MS"/>
              </a:rPr>
              <a:t>of-life</a:t>
            </a:r>
            <a:r>
              <a:rPr dirty="0" sz="3600" spc="-155">
                <a:solidFill>
                  <a:srgbClr val="FEFEFE"/>
                </a:solidFill>
                <a:latin typeface="Trebuchet MS"/>
                <a:cs typeface="Trebuchet MS"/>
              </a:rPr>
              <a:t> </a:t>
            </a:r>
            <a:r>
              <a:rPr dirty="0" sz="3600" spc="135">
                <a:solidFill>
                  <a:srgbClr val="FEFEFE"/>
                </a:solidFill>
                <a:latin typeface="Trebuchet MS"/>
                <a:cs typeface="Trebuchet MS"/>
              </a:rPr>
              <a:t>wishes</a:t>
            </a:r>
            <a:endParaRPr sz="360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946855" y="1649495"/>
            <a:ext cx="5443220" cy="35401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9800"/>
              </a:lnSpc>
              <a:spcBef>
                <a:spcPts val="100"/>
              </a:spcBef>
            </a:pPr>
            <a:r>
              <a:rPr dirty="0" sz="7000" spc="220" b="1">
                <a:solidFill>
                  <a:srgbClr val="FEFEFE"/>
                </a:solidFill>
                <a:latin typeface="Trebuchet MS"/>
                <a:cs typeface="Trebuchet MS"/>
              </a:rPr>
              <a:t>Importance </a:t>
            </a:r>
            <a:r>
              <a:rPr dirty="0" sz="7000" spc="225" b="1">
                <a:solidFill>
                  <a:srgbClr val="FEFEFE"/>
                </a:solidFill>
                <a:latin typeface="Trebuchet MS"/>
                <a:cs typeface="Trebuchet MS"/>
              </a:rPr>
              <a:t> </a:t>
            </a:r>
            <a:r>
              <a:rPr dirty="0" sz="7000" spc="225" b="1">
                <a:solidFill>
                  <a:srgbClr val="FEFEFE"/>
                </a:solidFill>
                <a:latin typeface="Trebuchet MS"/>
                <a:cs typeface="Trebuchet MS"/>
              </a:rPr>
              <a:t>o</a:t>
            </a:r>
            <a:r>
              <a:rPr dirty="0" sz="7000" spc="120" b="1">
                <a:solidFill>
                  <a:srgbClr val="FEFEFE"/>
                </a:solidFill>
                <a:latin typeface="Trebuchet MS"/>
                <a:cs typeface="Trebuchet MS"/>
              </a:rPr>
              <a:t>f</a:t>
            </a:r>
            <a:r>
              <a:rPr dirty="0" sz="7000" spc="-575" b="1">
                <a:solidFill>
                  <a:srgbClr val="FEFEFE"/>
                </a:solidFill>
                <a:latin typeface="Trebuchet MS"/>
                <a:cs typeface="Trebuchet MS"/>
              </a:rPr>
              <a:t> </a:t>
            </a:r>
            <a:r>
              <a:rPr dirty="0" sz="7000" spc="-210" b="1">
                <a:solidFill>
                  <a:srgbClr val="FEFEFE"/>
                </a:solidFill>
                <a:latin typeface="Trebuchet MS"/>
                <a:cs typeface="Trebuchet MS"/>
              </a:rPr>
              <a:t>E</a:t>
            </a:r>
            <a:r>
              <a:rPr dirty="0" sz="7000" spc="320" b="1">
                <a:solidFill>
                  <a:srgbClr val="FEFEFE"/>
                </a:solidFill>
                <a:latin typeface="Trebuchet MS"/>
                <a:cs typeface="Trebuchet MS"/>
              </a:rPr>
              <a:t>n</a:t>
            </a:r>
            <a:r>
              <a:rPr dirty="0" sz="7000" spc="220" b="1">
                <a:solidFill>
                  <a:srgbClr val="FEFEFE"/>
                </a:solidFill>
                <a:latin typeface="Trebuchet MS"/>
                <a:cs typeface="Trebuchet MS"/>
              </a:rPr>
              <a:t>d</a:t>
            </a:r>
            <a:r>
              <a:rPr dirty="0" sz="7000" spc="-459" b="1">
                <a:solidFill>
                  <a:srgbClr val="FEFEFE"/>
                </a:solidFill>
                <a:latin typeface="Trebuchet MS"/>
                <a:cs typeface="Trebuchet MS"/>
              </a:rPr>
              <a:t>-</a:t>
            </a:r>
            <a:r>
              <a:rPr dirty="0" sz="7000" spc="225" b="1">
                <a:solidFill>
                  <a:srgbClr val="FEFEFE"/>
                </a:solidFill>
                <a:latin typeface="Trebuchet MS"/>
                <a:cs typeface="Trebuchet MS"/>
              </a:rPr>
              <a:t>o</a:t>
            </a:r>
            <a:r>
              <a:rPr dirty="0" sz="7000" spc="-25" b="1">
                <a:solidFill>
                  <a:srgbClr val="FEFEFE"/>
                </a:solidFill>
                <a:latin typeface="Trebuchet MS"/>
                <a:cs typeface="Trebuchet MS"/>
              </a:rPr>
              <a:t>f</a:t>
            </a:r>
            <a:r>
              <a:rPr dirty="0" sz="7000" spc="-459" b="1">
                <a:solidFill>
                  <a:srgbClr val="FEFEFE"/>
                </a:solidFill>
                <a:latin typeface="Trebuchet MS"/>
                <a:cs typeface="Trebuchet MS"/>
              </a:rPr>
              <a:t>-</a:t>
            </a:r>
            <a:r>
              <a:rPr dirty="0" sz="7000" spc="-70" b="1">
                <a:solidFill>
                  <a:srgbClr val="FEFEFE"/>
                </a:solidFill>
                <a:latin typeface="Trebuchet MS"/>
                <a:cs typeface="Trebuchet MS"/>
              </a:rPr>
              <a:t>l</a:t>
            </a:r>
            <a:r>
              <a:rPr dirty="0" sz="7000" spc="-95" b="1">
                <a:solidFill>
                  <a:srgbClr val="FEFEFE"/>
                </a:solidFill>
                <a:latin typeface="Trebuchet MS"/>
                <a:cs typeface="Trebuchet MS"/>
              </a:rPr>
              <a:t>i</a:t>
            </a:r>
            <a:r>
              <a:rPr dirty="0" sz="7000" spc="-25" b="1">
                <a:solidFill>
                  <a:srgbClr val="FEFEFE"/>
                </a:solidFill>
                <a:latin typeface="Trebuchet MS"/>
                <a:cs typeface="Trebuchet MS"/>
              </a:rPr>
              <a:t>f</a:t>
            </a:r>
            <a:r>
              <a:rPr dirty="0" sz="7000" spc="75" b="1">
                <a:solidFill>
                  <a:srgbClr val="FEFEFE"/>
                </a:solidFill>
                <a:latin typeface="Trebuchet MS"/>
                <a:cs typeface="Trebuchet MS"/>
              </a:rPr>
              <a:t>e  </a:t>
            </a:r>
            <a:r>
              <a:rPr dirty="0" sz="7000" spc="215" b="1">
                <a:solidFill>
                  <a:srgbClr val="FEFEFE"/>
                </a:solidFill>
                <a:latin typeface="Trebuchet MS"/>
                <a:cs typeface="Trebuchet MS"/>
              </a:rPr>
              <a:t>Planning</a:t>
            </a:r>
            <a:endParaRPr sz="7000">
              <a:latin typeface="Trebuchet MS"/>
              <a:cs typeface="Trebuchet MS"/>
            </a:endParaRPr>
          </a:p>
        </p:txBody>
      </p:sp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6570757" y="334416"/>
            <a:ext cx="1381124" cy="101917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"/>
              <a:ext cx="18287999" cy="102869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4227630" cy="4995655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946855" y="1754307"/>
            <a:ext cx="5447030" cy="10922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375"/>
              <a:t>T</a:t>
            </a:r>
            <a:r>
              <a:rPr dirty="0" spc="305"/>
              <a:t>h</a:t>
            </a:r>
            <a:r>
              <a:rPr dirty="0" spc="110"/>
              <a:t>e</a:t>
            </a:r>
            <a:r>
              <a:rPr dirty="0" spc="-575"/>
              <a:t> </a:t>
            </a:r>
            <a:r>
              <a:rPr dirty="0" spc="140"/>
              <a:t>P</a:t>
            </a:r>
            <a:r>
              <a:rPr dirty="0" spc="40"/>
              <a:t>r</a:t>
            </a:r>
            <a:r>
              <a:rPr dirty="0" spc="225"/>
              <a:t>o</a:t>
            </a:r>
            <a:r>
              <a:rPr dirty="0" spc="210"/>
              <a:t>b</a:t>
            </a:r>
            <a:r>
              <a:rPr dirty="0" spc="-70"/>
              <a:t>l</a:t>
            </a:r>
            <a:r>
              <a:rPr dirty="0" spc="-35"/>
              <a:t>e</a:t>
            </a:r>
            <a:r>
              <a:rPr dirty="0" spc="855"/>
              <a:t>m</a:t>
            </a:r>
          </a:p>
        </p:txBody>
      </p:sp>
      <p:grpSp>
        <p:nvGrpSpPr>
          <p:cNvPr id="6" name="object 6"/>
          <p:cNvGrpSpPr/>
          <p:nvPr/>
        </p:nvGrpSpPr>
        <p:grpSpPr>
          <a:xfrm>
            <a:off x="1912393" y="334418"/>
            <a:ext cx="16040100" cy="7567295"/>
            <a:chOff x="1912393" y="334418"/>
            <a:chExt cx="16040100" cy="7567295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12393" y="4881897"/>
              <a:ext cx="161925" cy="16192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12393" y="5834396"/>
              <a:ext cx="161925" cy="16192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12393" y="6786896"/>
              <a:ext cx="161925" cy="16192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12393" y="7739396"/>
              <a:ext cx="161925" cy="161924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570757" y="334418"/>
              <a:ext cx="1381124" cy="1019174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2276824" y="4650122"/>
            <a:ext cx="10968355" cy="34315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15">
                <a:solidFill>
                  <a:srgbClr val="FEFEFE"/>
                </a:solidFill>
                <a:latin typeface="Trebuchet MS"/>
                <a:cs typeface="Trebuchet MS"/>
              </a:rPr>
              <a:t>Difficulty</a:t>
            </a:r>
            <a:r>
              <a:rPr dirty="0" sz="3600" spc="-140">
                <a:solidFill>
                  <a:srgbClr val="FEFEFE"/>
                </a:solidFill>
                <a:latin typeface="Trebuchet MS"/>
                <a:cs typeface="Trebuchet MS"/>
              </a:rPr>
              <a:t> </a:t>
            </a:r>
            <a:r>
              <a:rPr dirty="0" sz="3600" spc="60">
                <a:solidFill>
                  <a:srgbClr val="FEFEFE"/>
                </a:solidFill>
                <a:latin typeface="Trebuchet MS"/>
                <a:cs typeface="Trebuchet MS"/>
              </a:rPr>
              <a:t>in</a:t>
            </a:r>
            <a:r>
              <a:rPr dirty="0" sz="3600" spc="-140">
                <a:solidFill>
                  <a:srgbClr val="FEFEFE"/>
                </a:solidFill>
                <a:latin typeface="Trebuchet MS"/>
                <a:cs typeface="Trebuchet MS"/>
              </a:rPr>
              <a:t> </a:t>
            </a:r>
            <a:r>
              <a:rPr dirty="0" sz="3600" spc="-5">
                <a:solidFill>
                  <a:srgbClr val="FEFEFE"/>
                </a:solidFill>
                <a:latin typeface="Trebuchet MS"/>
                <a:cs typeface="Trebuchet MS"/>
              </a:rPr>
              <a:t>initiating</a:t>
            </a:r>
            <a:r>
              <a:rPr dirty="0" sz="3600" spc="-140">
                <a:solidFill>
                  <a:srgbClr val="FEFEFE"/>
                </a:solidFill>
                <a:latin typeface="Trebuchet MS"/>
                <a:cs typeface="Trebuchet MS"/>
              </a:rPr>
              <a:t> </a:t>
            </a:r>
            <a:r>
              <a:rPr dirty="0" sz="3600" spc="-5">
                <a:solidFill>
                  <a:srgbClr val="FEFEFE"/>
                </a:solidFill>
                <a:latin typeface="Trebuchet MS"/>
                <a:cs typeface="Trebuchet MS"/>
              </a:rPr>
              <a:t>end-of-life</a:t>
            </a:r>
            <a:r>
              <a:rPr dirty="0" sz="3600" spc="-140">
                <a:solidFill>
                  <a:srgbClr val="FEFEFE"/>
                </a:solidFill>
                <a:latin typeface="Trebuchet MS"/>
                <a:cs typeface="Trebuchet MS"/>
              </a:rPr>
              <a:t> </a:t>
            </a:r>
            <a:r>
              <a:rPr dirty="0" sz="3600" spc="105">
                <a:solidFill>
                  <a:srgbClr val="FEFEFE"/>
                </a:solidFill>
                <a:latin typeface="Trebuchet MS"/>
                <a:cs typeface="Trebuchet MS"/>
              </a:rPr>
              <a:t>conversations</a:t>
            </a:r>
            <a:endParaRPr sz="3600">
              <a:latin typeface="Trebuchet MS"/>
              <a:cs typeface="Trebuchet MS"/>
            </a:endParaRPr>
          </a:p>
          <a:p>
            <a:pPr marL="12700" marR="5080">
              <a:lnSpc>
                <a:spcPct val="173600"/>
              </a:lnSpc>
            </a:pPr>
            <a:r>
              <a:rPr dirty="0" sz="3600" spc="105">
                <a:solidFill>
                  <a:srgbClr val="FEFEFE"/>
                </a:solidFill>
                <a:latin typeface="Trebuchet MS"/>
                <a:cs typeface="Trebuchet MS"/>
              </a:rPr>
              <a:t>Inadequate </a:t>
            </a:r>
            <a:r>
              <a:rPr dirty="0" sz="3600" spc="110">
                <a:solidFill>
                  <a:srgbClr val="FEFEFE"/>
                </a:solidFill>
                <a:latin typeface="Trebuchet MS"/>
                <a:cs typeface="Trebuchet MS"/>
              </a:rPr>
              <a:t>documentation </a:t>
            </a:r>
            <a:r>
              <a:rPr dirty="0" sz="3600" spc="65">
                <a:solidFill>
                  <a:srgbClr val="FEFEFE"/>
                </a:solidFill>
                <a:latin typeface="Trebuchet MS"/>
                <a:cs typeface="Trebuchet MS"/>
              </a:rPr>
              <a:t>of </a:t>
            </a:r>
            <a:r>
              <a:rPr dirty="0" sz="3600" spc="-5">
                <a:solidFill>
                  <a:srgbClr val="FEFEFE"/>
                </a:solidFill>
                <a:latin typeface="Trebuchet MS"/>
                <a:cs typeface="Trebuchet MS"/>
              </a:rPr>
              <a:t>end-of-life </a:t>
            </a:r>
            <a:r>
              <a:rPr dirty="0" sz="3600" spc="135">
                <a:solidFill>
                  <a:srgbClr val="FEFEFE"/>
                </a:solidFill>
                <a:latin typeface="Trebuchet MS"/>
                <a:cs typeface="Trebuchet MS"/>
              </a:rPr>
              <a:t>wishes </a:t>
            </a:r>
            <a:r>
              <a:rPr dirty="0" sz="3600" spc="140">
                <a:solidFill>
                  <a:srgbClr val="FEFEFE"/>
                </a:solidFill>
                <a:latin typeface="Trebuchet MS"/>
                <a:cs typeface="Trebuchet MS"/>
              </a:rPr>
              <a:t> </a:t>
            </a:r>
            <a:r>
              <a:rPr dirty="0" sz="3600" spc="90">
                <a:solidFill>
                  <a:srgbClr val="FEFEFE"/>
                </a:solidFill>
                <a:latin typeface="Trebuchet MS"/>
                <a:cs typeface="Trebuchet MS"/>
              </a:rPr>
              <a:t>Emotional</a:t>
            </a:r>
            <a:r>
              <a:rPr dirty="0" sz="3600" spc="-145">
                <a:solidFill>
                  <a:srgbClr val="FEFEFE"/>
                </a:solidFill>
                <a:latin typeface="Trebuchet MS"/>
                <a:cs typeface="Trebuchet MS"/>
              </a:rPr>
              <a:t> </a:t>
            </a:r>
            <a:r>
              <a:rPr dirty="0" sz="3600" spc="180">
                <a:solidFill>
                  <a:srgbClr val="FEFEFE"/>
                </a:solidFill>
                <a:latin typeface="Trebuchet MS"/>
                <a:cs typeface="Trebuchet MS"/>
              </a:rPr>
              <a:t>and</a:t>
            </a:r>
            <a:r>
              <a:rPr dirty="0" sz="3600" spc="-145">
                <a:solidFill>
                  <a:srgbClr val="FEFEFE"/>
                </a:solidFill>
                <a:latin typeface="Trebuchet MS"/>
                <a:cs typeface="Trebuchet MS"/>
              </a:rPr>
              <a:t> </a:t>
            </a:r>
            <a:r>
              <a:rPr dirty="0" sz="3600" spc="15">
                <a:solidFill>
                  <a:srgbClr val="FEFEFE"/>
                </a:solidFill>
                <a:latin typeface="Trebuchet MS"/>
                <a:cs typeface="Trebuchet MS"/>
              </a:rPr>
              <a:t>financial</a:t>
            </a:r>
            <a:r>
              <a:rPr dirty="0" sz="3600" spc="-145">
                <a:solidFill>
                  <a:srgbClr val="FEFEFE"/>
                </a:solidFill>
                <a:latin typeface="Trebuchet MS"/>
                <a:cs typeface="Trebuchet MS"/>
              </a:rPr>
              <a:t> </a:t>
            </a:r>
            <a:r>
              <a:rPr dirty="0" sz="3600" spc="165">
                <a:solidFill>
                  <a:srgbClr val="FEFEFE"/>
                </a:solidFill>
                <a:latin typeface="Trebuchet MS"/>
                <a:cs typeface="Trebuchet MS"/>
              </a:rPr>
              <a:t>burden</a:t>
            </a:r>
            <a:r>
              <a:rPr dirty="0" sz="3600" spc="-145">
                <a:solidFill>
                  <a:srgbClr val="FEFEFE"/>
                </a:solidFill>
                <a:latin typeface="Trebuchet MS"/>
                <a:cs typeface="Trebuchet MS"/>
              </a:rPr>
              <a:t> </a:t>
            </a:r>
            <a:r>
              <a:rPr dirty="0" sz="3600" spc="240">
                <a:solidFill>
                  <a:srgbClr val="FEFEFE"/>
                </a:solidFill>
                <a:latin typeface="Trebuchet MS"/>
                <a:cs typeface="Trebuchet MS"/>
              </a:rPr>
              <a:t>on</a:t>
            </a:r>
            <a:r>
              <a:rPr dirty="0" sz="3600" spc="-145">
                <a:solidFill>
                  <a:srgbClr val="FEFEFE"/>
                </a:solidFill>
                <a:latin typeface="Trebuchet MS"/>
                <a:cs typeface="Trebuchet MS"/>
              </a:rPr>
              <a:t> </a:t>
            </a:r>
            <a:r>
              <a:rPr dirty="0" sz="3600" spc="20">
                <a:solidFill>
                  <a:srgbClr val="FEFEFE"/>
                </a:solidFill>
                <a:latin typeface="Trebuchet MS"/>
                <a:cs typeface="Trebuchet MS"/>
              </a:rPr>
              <a:t>family</a:t>
            </a:r>
            <a:r>
              <a:rPr dirty="0" sz="3600" spc="-140">
                <a:solidFill>
                  <a:srgbClr val="FEFEFE"/>
                </a:solidFill>
                <a:latin typeface="Trebuchet MS"/>
                <a:cs typeface="Trebuchet MS"/>
              </a:rPr>
              <a:t> </a:t>
            </a:r>
            <a:r>
              <a:rPr dirty="0" sz="3600" spc="190">
                <a:solidFill>
                  <a:srgbClr val="FEFEFE"/>
                </a:solidFill>
                <a:latin typeface="Trebuchet MS"/>
                <a:cs typeface="Trebuchet MS"/>
              </a:rPr>
              <a:t>members </a:t>
            </a:r>
            <a:r>
              <a:rPr dirty="0" sz="3600" spc="-1070">
                <a:solidFill>
                  <a:srgbClr val="FEFEFE"/>
                </a:solidFill>
                <a:latin typeface="Trebuchet MS"/>
                <a:cs typeface="Trebuchet MS"/>
              </a:rPr>
              <a:t> </a:t>
            </a:r>
            <a:r>
              <a:rPr dirty="0" sz="3600" spc="145">
                <a:solidFill>
                  <a:srgbClr val="FEFEFE"/>
                </a:solidFill>
                <a:latin typeface="Trebuchet MS"/>
                <a:cs typeface="Trebuchet MS"/>
              </a:rPr>
              <a:t>Miscommunication</a:t>
            </a:r>
            <a:r>
              <a:rPr dirty="0" sz="3600" spc="-155">
                <a:solidFill>
                  <a:srgbClr val="FEFEFE"/>
                </a:solidFill>
                <a:latin typeface="Trebuchet MS"/>
                <a:cs typeface="Trebuchet MS"/>
              </a:rPr>
              <a:t> </a:t>
            </a:r>
            <a:r>
              <a:rPr dirty="0" sz="3600" spc="180">
                <a:solidFill>
                  <a:srgbClr val="FEFEFE"/>
                </a:solidFill>
                <a:latin typeface="Trebuchet MS"/>
                <a:cs typeface="Trebuchet MS"/>
              </a:rPr>
              <a:t>and</a:t>
            </a:r>
            <a:r>
              <a:rPr dirty="0" sz="3600" spc="-150">
                <a:solidFill>
                  <a:srgbClr val="FEFEFE"/>
                </a:solidFill>
                <a:latin typeface="Trebuchet MS"/>
                <a:cs typeface="Trebuchet MS"/>
              </a:rPr>
              <a:t> </a:t>
            </a:r>
            <a:r>
              <a:rPr dirty="0" sz="3600" spc="30">
                <a:solidFill>
                  <a:srgbClr val="FEFEFE"/>
                </a:solidFill>
                <a:latin typeface="Trebuchet MS"/>
                <a:cs typeface="Trebuchet MS"/>
              </a:rPr>
              <a:t>potential</a:t>
            </a:r>
            <a:r>
              <a:rPr dirty="0" sz="3600" spc="-150">
                <a:solidFill>
                  <a:srgbClr val="FEFEFE"/>
                </a:solidFill>
                <a:latin typeface="Trebuchet MS"/>
                <a:cs typeface="Trebuchet MS"/>
              </a:rPr>
              <a:t> </a:t>
            </a:r>
            <a:r>
              <a:rPr dirty="0" sz="3600" spc="114">
                <a:solidFill>
                  <a:srgbClr val="FEFEFE"/>
                </a:solidFill>
                <a:latin typeface="Trebuchet MS"/>
                <a:cs typeface="Trebuchet MS"/>
              </a:rPr>
              <a:t>disputes</a:t>
            </a:r>
            <a:endParaRPr sz="36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533173"/>
            <a:ext cx="7816205" cy="6743699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576475" y="0"/>
              <a:ext cx="6711523" cy="8486585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2133734" cy="10286999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7690019" y="1674981"/>
            <a:ext cx="9265285" cy="882015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5600" spc="-180"/>
              <a:t>T</a:t>
            </a:r>
            <a:r>
              <a:rPr dirty="0" sz="5600" spc="365"/>
              <a:t>h</a:t>
            </a:r>
            <a:r>
              <a:rPr dirty="0" sz="5600" spc="100"/>
              <a:t>e</a:t>
            </a:r>
            <a:r>
              <a:rPr dirty="0" sz="5600" spc="-229"/>
              <a:t> </a:t>
            </a:r>
            <a:r>
              <a:rPr dirty="0" sz="5600" spc="225"/>
              <a:t>S</a:t>
            </a:r>
            <a:r>
              <a:rPr dirty="0" sz="5600" spc="300"/>
              <a:t>o</a:t>
            </a:r>
            <a:r>
              <a:rPr dirty="0" sz="5600" spc="55"/>
              <a:t>l</a:t>
            </a:r>
            <a:r>
              <a:rPr dirty="0" sz="5600" spc="375"/>
              <a:t>u</a:t>
            </a:r>
            <a:r>
              <a:rPr dirty="0" sz="5600" spc="210"/>
              <a:t>t</a:t>
            </a:r>
            <a:r>
              <a:rPr dirty="0" sz="5600" spc="35"/>
              <a:t>i</a:t>
            </a:r>
            <a:r>
              <a:rPr dirty="0" sz="5600" spc="300"/>
              <a:t>o</a:t>
            </a:r>
            <a:r>
              <a:rPr dirty="0" sz="5600" spc="385"/>
              <a:t>n</a:t>
            </a:r>
            <a:r>
              <a:rPr dirty="0" sz="5600" spc="-229"/>
              <a:t> </a:t>
            </a:r>
            <a:r>
              <a:rPr dirty="0" sz="5600" spc="-250"/>
              <a:t>-</a:t>
            </a:r>
            <a:r>
              <a:rPr dirty="0" sz="5600" spc="-229"/>
              <a:t> </a:t>
            </a:r>
            <a:r>
              <a:rPr dirty="0" sz="5600" spc="70"/>
              <a:t>L</a:t>
            </a:r>
            <a:r>
              <a:rPr dirty="0" sz="5600" spc="405"/>
              <a:t>a</a:t>
            </a:r>
            <a:r>
              <a:rPr dirty="0" sz="5600" spc="375"/>
              <a:t>s</a:t>
            </a:r>
            <a:r>
              <a:rPr dirty="0" sz="5600" spc="215"/>
              <a:t>t</a:t>
            </a:r>
            <a:r>
              <a:rPr dirty="0" sz="5600" spc="-229"/>
              <a:t> </a:t>
            </a:r>
            <a:r>
              <a:rPr dirty="0" sz="5600" spc="475"/>
              <a:t>W</a:t>
            </a:r>
            <a:r>
              <a:rPr dirty="0" sz="5600" spc="35"/>
              <a:t>i</a:t>
            </a:r>
            <a:r>
              <a:rPr dirty="0" sz="5600" spc="375"/>
              <a:t>s</a:t>
            </a:r>
            <a:r>
              <a:rPr dirty="0" sz="5600" spc="365"/>
              <a:t>h</a:t>
            </a:r>
            <a:r>
              <a:rPr dirty="0" sz="5600" spc="95"/>
              <a:t>e</a:t>
            </a:r>
            <a:r>
              <a:rPr dirty="0" sz="5600" spc="380"/>
              <a:t>s</a:t>
            </a:r>
            <a:endParaRPr sz="5600"/>
          </a:p>
        </p:txBody>
      </p:sp>
      <p:grpSp>
        <p:nvGrpSpPr>
          <p:cNvPr id="7" name="object 7"/>
          <p:cNvGrpSpPr/>
          <p:nvPr/>
        </p:nvGrpSpPr>
        <p:grpSpPr>
          <a:xfrm>
            <a:off x="8017044" y="4050524"/>
            <a:ext cx="133350" cy="4067175"/>
            <a:chOff x="8017044" y="4050524"/>
            <a:chExt cx="133350" cy="4067175"/>
          </a:xfrm>
        </p:grpSpPr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017044" y="4050524"/>
              <a:ext cx="133349" cy="13334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017044" y="5174473"/>
              <a:ext cx="133349" cy="13334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017044" y="6298423"/>
              <a:ext cx="133349" cy="133349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017044" y="7422373"/>
              <a:ext cx="133349" cy="133349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017044" y="7984348"/>
              <a:ext cx="133349" cy="133349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7690019" y="3190080"/>
            <a:ext cx="9544685" cy="5645150"/>
          </a:xfrm>
          <a:prstGeom prst="rect">
            <a:avLst/>
          </a:prstGeom>
        </p:spPr>
        <p:txBody>
          <a:bodyPr wrap="square" lIns="0" tIns="1174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25"/>
              </a:spcBef>
            </a:pPr>
            <a:r>
              <a:rPr dirty="0" sz="3000" spc="60">
                <a:solidFill>
                  <a:srgbClr val="FEFEFE"/>
                </a:solidFill>
                <a:latin typeface="Trebuchet MS"/>
                <a:cs typeface="Trebuchet MS"/>
              </a:rPr>
              <a:t>Key</a:t>
            </a:r>
            <a:r>
              <a:rPr dirty="0" sz="3000" spc="-135">
                <a:solidFill>
                  <a:srgbClr val="FEFEFE"/>
                </a:solidFill>
                <a:latin typeface="Trebuchet MS"/>
                <a:cs typeface="Trebuchet MS"/>
              </a:rPr>
              <a:t> </a:t>
            </a:r>
            <a:r>
              <a:rPr dirty="0" sz="3000" spc="50">
                <a:solidFill>
                  <a:srgbClr val="FEFEFE"/>
                </a:solidFill>
                <a:latin typeface="Trebuchet MS"/>
                <a:cs typeface="Trebuchet MS"/>
              </a:rPr>
              <a:t>features</a:t>
            </a:r>
            <a:r>
              <a:rPr dirty="0" sz="3000" spc="-135">
                <a:solidFill>
                  <a:srgbClr val="FEFEFE"/>
                </a:solidFill>
                <a:latin typeface="Trebuchet MS"/>
                <a:cs typeface="Trebuchet MS"/>
              </a:rPr>
              <a:t> </a:t>
            </a:r>
            <a:r>
              <a:rPr dirty="0" sz="3000" spc="50">
                <a:solidFill>
                  <a:srgbClr val="FEFEFE"/>
                </a:solidFill>
                <a:latin typeface="Trebuchet MS"/>
                <a:cs typeface="Trebuchet MS"/>
              </a:rPr>
              <a:t>of</a:t>
            </a:r>
            <a:r>
              <a:rPr dirty="0" sz="3000" spc="-130">
                <a:solidFill>
                  <a:srgbClr val="FEFEFE"/>
                </a:solidFill>
                <a:latin typeface="Trebuchet MS"/>
                <a:cs typeface="Trebuchet MS"/>
              </a:rPr>
              <a:t> </a:t>
            </a:r>
            <a:r>
              <a:rPr dirty="0" sz="3000" spc="35">
                <a:solidFill>
                  <a:srgbClr val="FEFEFE"/>
                </a:solidFill>
                <a:latin typeface="Trebuchet MS"/>
                <a:cs typeface="Trebuchet MS"/>
              </a:rPr>
              <a:t>the</a:t>
            </a:r>
            <a:r>
              <a:rPr dirty="0" sz="3000" spc="-140">
                <a:solidFill>
                  <a:srgbClr val="FEFEFE"/>
                </a:solidFill>
                <a:latin typeface="Trebuchet MS"/>
                <a:cs typeface="Trebuchet MS"/>
              </a:rPr>
              <a:t> </a:t>
            </a:r>
            <a:r>
              <a:rPr dirty="0" sz="3000" spc="10">
                <a:solidFill>
                  <a:srgbClr val="FEFEFE"/>
                </a:solidFill>
                <a:latin typeface="Trebuchet MS"/>
                <a:cs typeface="Trebuchet MS"/>
              </a:rPr>
              <a:t>platform:</a:t>
            </a:r>
            <a:endParaRPr sz="3000">
              <a:latin typeface="Trebuchet MS"/>
              <a:cs typeface="Trebuchet MS"/>
            </a:endParaRPr>
          </a:p>
          <a:p>
            <a:pPr marL="659765" marR="45085">
              <a:lnSpc>
                <a:spcPct val="122900"/>
              </a:lnSpc>
            </a:pPr>
            <a:r>
              <a:rPr dirty="0" sz="3000" spc="75">
                <a:solidFill>
                  <a:srgbClr val="FEFEFE"/>
                </a:solidFill>
                <a:latin typeface="Trebuchet MS"/>
                <a:cs typeface="Trebuchet MS"/>
              </a:rPr>
              <a:t>Secure</a:t>
            </a:r>
            <a:r>
              <a:rPr dirty="0" sz="3000" spc="-125">
                <a:solidFill>
                  <a:srgbClr val="FEFEFE"/>
                </a:solidFill>
                <a:latin typeface="Trebuchet MS"/>
                <a:cs typeface="Trebuchet MS"/>
              </a:rPr>
              <a:t> </a:t>
            </a:r>
            <a:r>
              <a:rPr dirty="0" sz="3000" spc="150">
                <a:solidFill>
                  <a:srgbClr val="FEFEFE"/>
                </a:solidFill>
                <a:latin typeface="Trebuchet MS"/>
                <a:cs typeface="Trebuchet MS"/>
              </a:rPr>
              <a:t>and</a:t>
            </a:r>
            <a:r>
              <a:rPr dirty="0" sz="3000" spc="-120">
                <a:solidFill>
                  <a:srgbClr val="FEFEFE"/>
                </a:solidFill>
                <a:latin typeface="Trebuchet MS"/>
                <a:cs typeface="Trebuchet MS"/>
              </a:rPr>
              <a:t> </a:t>
            </a:r>
            <a:r>
              <a:rPr dirty="0" sz="3000" spc="50">
                <a:solidFill>
                  <a:srgbClr val="FEFEFE"/>
                </a:solidFill>
                <a:latin typeface="Trebuchet MS"/>
                <a:cs typeface="Trebuchet MS"/>
              </a:rPr>
              <a:t>easy-to-use</a:t>
            </a:r>
            <a:r>
              <a:rPr dirty="0" sz="3000" spc="-120">
                <a:solidFill>
                  <a:srgbClr val="FEFEFE"/>
                </a:solidFill>
                <a:latin typeface="Trebuchet MS"/>
                <a:cs typeface="Trebuchet MS"/>
              </a:rPr>
              <a:t> </a:t>
            </a:r>
            <a:r>
              <a:rPr dirty="0" sz="3000" spc="50">
                <a:solidFill>
                  <a:srgbClr val="FEFEFE"/>
                </a:solidFill>
                <a:latin typeface="Trebuchet MS"/>
                <a:cs typeface="Trebuchet MS"/>
              </a:rPr>
              <a:t>platform</a:t>
            </a:r>
            <a:r>
              <a:rPr dirty="0" sz="3000" spc="-120">
                <a:solidFill>
                  <a:srgbClr val="FEFEFE"/>
                </a:solidFill>
                <a:latin typeface="Trebuchet MS"/>
                <a:cs typeface="Trebuchet MS"/>
              </a:rPr>
              <a:t> </a:t>
            </a:r>
            <a:r>
              <a:rPr dirty="0" sz="3000" spc="50">
                <a:solidFill>
                  <a:srgbClr val="FEFEFE"/>
                </a:solidFill>
                <a:latin typeface="Trebuchet MS"/>
                <a:cs typeface="Trebuchet MS"/>
              </a:rPr>
              <a:t>for</a:t>
            </a:r>
            <a:r>
              <a:rPr dirty="0" sz="3000" spc="-114">
                <a:solidFill>
                  <a:srgbClr val="FEFEFE"/>
                </a:solidFill>
                <a:latin typeface="Trebuchet MS"/>
                <a:cs typeface="Trebuchet MS"/>
              </a:rPr>
              <a:t> </a:t>
            </a:r>
            <a:r>
              <a:rPr dirty="0" sz="3000" spc="100">
                <a:solidFill>
                  <a:srgbClr val="FEFEFE"/>
                </a:solidFill>
                <a:latin typeface="Trebuchet MS"/>
                <a:cs typeface="Trebuchet MS"/>
              </a:rPr>
              <a:t>documenting </a:t>
            </a:r>
            <a:r>
              <a:rPr dirty="0" sz="3000" spc="-885">
                <a:solidFill>
                  <a:srgbClr val="FEFEFE"/>
                </a:solidFill>
                <a:latin typeface="Trebuchet MS"/>
                <a:cs typeface="Trebuchet MS"/>
              </a:rPr>
              <a:t> </a:t>
            </a:r>
            <a:r>
              <a:rPr dirty="0" sz="3000" spc="-10">
                <a:solidFill>
                  <a:srgbClr val="FEFEFE"/>
                </a:solidFill>
                <a:latin typeface="Trebuchet MS"/>
                <a:cs typeface="Trebuchet MS"/>
              </a:rPr>
              <a:t>end-of-life</a:t>
            </a:r>
            <a:r>
              <a:rPr dirty="0" sz="3000" spc="-135">
                <a:solidFill>
                  <a:srgbClr val="FEFEFE"/>
                </a:solidFill>
                <a:latin typeface="Trebuchet MS"/>
                <a:cs typeface="Trebuchet MS"/>
              </a:rPr>
              <a:t> </a:t>
            </a:r>
            <a:r>
              <a:rPr dirty="0" sz="3000" spc="110">
                <a:solidFill>
                  <a:srgbClr val="FEFEFE"/>
                </a:solidFill>
                <a:latin typeface="Trebuchet MS"/>
                <a:cs typeface="Trebuchet MS"/>
              </a:rPr>
              <a:t>wishes</a:t>
            </a:r>
            <a:endParaRPr sz="3000">
              <a:latin typeface="Trebuchet MS"/>
              <a:cs typeface="Trebuchet MS"/>
            </a:endParaRPr>
          </a:p>
          <a:p>
            <a:pPr marL="659765" marR="614045">
              <a:lnSpc>
                <a:spcPct val="122900"/>
              </a:lnSpc>
            </a:pPr>
            <a:r>
              <a:rPr dirty="0" sz="3000" spc="70">
                <a:solidFill>
                  <a:srgbClr val="FEFEFE"/>
                </a:solidFill>
                <a:latin typeface="Trebuchet MS"/>
                <a:cs typeface="Trebuchet MS"/>
              </a:rPr>
              <a:t>Customizable</a:t>
            </a:r>
            <a:r>
              <a:rPr dirty="0" sz="3000" spc="-114">
                <a:solidFill>
                  <a:srgbClr val="FEFEFE"/>
                </a:solidFill>
                <a:latin typeface="Trebuchet MS"/>
                <a:cs typeface="Trebuchet MS"/>
              </a:rPr>
              <a:t> </a:t>
            </a:r>
            <a:r>
              <a:rPr dirty="0" sz="3000" spc="45">
                <a:solidFill>
                  <a:srgbClr val="FEFEFE"/>
                </a:solidFill>
                <a:latin typeface="Trebuchet MS"/>
                <a:cs typeface="Trebuchet MS"/>
              </a:rPr>
              <a:t>templates</a:t>
            </a:r>
            <a:r>
              <a:rPr dirty="0" sz="3000" spc="-110">
                <a:solidFill>
                  <a:srgbClr val="FEFEFE"/>
                </a:solidFill>
                <a:latin typeface="Trebuchet MS"/>
                <a:cs typeface="Trebuchet MS"/>
              </a:rPr>
              <a:t> </a:t>
            </a:r>
            <a:r>
              <a:rPr dirty="0" sz="3000" spc="50">
                <a:solidFill>
                  <a:srgbClr val="FEFEFE"/>
                </a:solidFill>
                <a:latin typeface="Trebuchet MS"/>
                <a:cs typeface="Trebuchet MS"/>
              </a:rPr>
              <a:t>for</a:t>
            </a:r>
            <a:r>
              <a:rPr dirty="0" sz="3000" spc="-110">
                <a:solidFill>
                  <a:srgbClr val="FEFEFE"/>
                </a:solidFill>
                <a:latin typeface="Trebuchet MS"/>
                <a:cs typeface="Trebuchet MS"/>
              </a:rPr>
              <a:t> </a:t>
            </a:r>
            <a:r>
              <a:rPr dirty="0" sz="3000" spc="75">
                <a:solidFill>
                  <a:srgbClr val="FEFEFE"/>
                </a:solidFill>
                <a:latin typeface="Trebuchet MS"/>
                <a:cs typeface="Trebuchet MS"/>
              </a:rPr>
              <a:t>advance</a:t>
            </a:r>
            <a:r>
              <a:rPr dirty="0" sz="3000" spc="-110">
                <a:solidFill>
                  <a:srgbClr val="FEFEFE"/>
                </a:solidFill>
                <a:latin typeface="Trebuchet MS"/>
                <a:cs typeface="Trebuchet MS"/>
              </a:rPr>
              <a:t> </a:t>
            </a:r>
            <a:r>
              <a:rPr dirty="0" sz="3000" spc="10">
                <a:solidFill>
                  <a:srgbClr val="FEFEFE"/>
                </a:solidFill>
                <a:latin typeface="Trebuchet MS"/>
                <a:cs typeface="Trebuchet MS"/>
              </a:rPr>
              <a:t>directives </a:t>
            </a:r>
            <a:r>
              <a:rPr dirty="0" sz="3000" spc="-890">
                <a:solidFill>
                  <a:srgbClr val="FEFEFE"/>
                </a:solidFill>
                <a:latin typeface="Trebuchet MS"/>
                <a:cs typeface="Trebuchet MS"/>
              </a:rPr>
              <a:t> </a:t>
            </a:r>
            <a:r>
              <a:rPr dirty="0" sz="3000" spc="150">
                <a:solidFill>
                  <a:srgbClr val="FEFEFE"/>
                </a:solidFill>
                <a:latin typeface="Trebuchet MS"/>
                <a:cs typeface="Trebuchet MS"/>
              </a:rPr>
              <a:t>and</a:t>
            </a:r>
            <a:r>
              <a:rPr dirty="0" sz="3000" spc="-135">
                <a:solidFill>
                  <a:srgbClr val="FEFEFE"/>
                </a:solidFill>
                <a:latin typeface="Trebuchet MS"/>
                <a:cs typeface="Trebuchet MS"/>
              </a:rPr>
              <a:t> </a:t>
            </a:r>
            <a:r>
              <a:rPr dirty="0" sz="3000" spc="-15">
                <a:solidFill>
                  <a:srgbClr val="FEFEFE"/>
                </a:solidFill>
                <a:latin typeface="Trebuchet MS"/>
                <a:cs typeface="Trebuchet MS"/>
              </a:rPr>
              <a:t>wills</a:t>
            </a:r>
            <a:endParaRPr sz="3000">
              <a:latin typeface="Trebuchet MS"/>
              <a:cs typeface="Trebuchet MS"/>
            </a:endParaRPr>
          </a:p>
          <a:p>
            <a:pPr marL="659765" marR="5080">
              <a:lnSpc>
                <a:spcPct val="122900"/>
              </a:lnSpc>
            </a:pPr>
            <a:r>
              <a:rPr dirty="0" sz="3000" spc="110">
                <a:solidFill>
                  <a:srgbClr val="FEFEFE"/>
                </a:solidFill>
                <a:latin typeface="Trebuchet MS"/>
                <a:cs typeface="Trebuchet MS"/>
              </a:rPr>
              <a:t>Sharing</a:t>
            </a:r>
            <a:r>
              <a:rPr dirty="0" sz="3000" spc="-125">
                <a:solidFill>
                  <a:srgbClr val="FEFEFE"/>
                </a:solidFill>
                <a:latin typeface="Trebuchet MS"/>
                <a:cs typeface="Trebuchet MS"/>
              </a:rPr>
              <a:t> </a:t>
            </a:r>
            <a:r>
              <a:rPr dirty="0" sz="3000" spc="100">
                <a:solidFill>
                  <a:srgbClr val="FEFEFE"/>
                </a:solidFill>
                <a:latin typeface="Trebuchet MS"/>
                <a:cs typeface="Trebuchet MS"/>
              </a:rPr>
              <a:t>options</a:t>
            </a:r>
            <a:r>
              <a:rPr dirty="0" sz="3000" spc="-120">
                <a:solidFill>
                  <a:srgbClr val="FEFEFE"/>
                </a:solidFill>
                <a:latin typeface="Trebuchet MS"/>
                <a:cs typeface="Trebuchet MS"/>
              </a:rPr>
              <a:t> </a:t>
            </a:r>
            <a:r>
              <a:rPr dirty="0" sz="3000" spc="50">
                <a:solidFill>
                  <a:srgbClr val="FEFEFE"/>
                </a:solidFill>
                <a:latin typeface="Trebuchet MS"/>
                <a:cs typeface="Trebuchet MS"/>
              </a:rPr>
              <a:t>for</a:t>
            </a:r>
            <a:r>
              <a:rPr dirty="0" sz="3000" spc="-120">
                <a:solidFill>
                  <a:srgbClr val="FEFEFE"/>
                </a:solidFill>
                <a:latin typeface="Trebuchet MS"/>
                <a:cs typeface="Trebuchet MS"/>
              </a:rPr>
              <a:t> </a:t>
            </a:r>
            <a:r>
              <a:rPr dirty="0" sz="3000" spc="-45">
                <a:solidFill>
                  <a:srgbClr val="FEFEFE"/>
                </a:solidFill>
                <a:latin typeface="Trebuchet MS"/>
                <a:cs typeface="Trebuchet MS"/>
              </a:rPr>
              <a:t>family,</a:t>
            </a:r>
            <a:r>
              <a:rPr dirty="0" sz="3000" spc="-120">
                <a:solidFill>
                  <a:srgbClr val="FEFEFE"/>
                </a:solidFill>
                <a:latin typeface="Trebuchet MS"/>
                <a:cs typeface="Trebuchet MS"/>
              </a:rPr>
              <a:t> </a:t>
            </a:r>
            <a:r>
              <a:rPr dirty="0" sz="3000" spc="10">
                <a:solidFill>
                  <a:srgbClr val="FEFEFE"/>
                </a:solidFill>
                <a:latin typeface="Trebuchet MS"/>
                <a:cs typeface="Trebuchet MS"/>
              </a:rPr>
              <a:t>friends,</a:t>
            </a:r>
            <a:r>
              <a:rPr dirty="0" sz="3000" spc="-120">
                <a:solidFill>
                  <a:srgbClr val="FEFEFE"/>
                </a:solidFill>
                <a:latin typeface="Trebuchet MS"/>
                <a:cs typeface="Trebuchet MS"/>
              </a:rPr>
              <a:t> </a:t>
            </a:r>
            <a:r>
              <a:rPr dirty="0" sz="3000" spc="150">
                <a:solidFill>
                  <a:srgbClr val="FEFEFE"/>
                </a:solidFill>
                <a:latin typeface="Trebuchet MS"/>
                <a:cs typeface="Trebuchet MS"/>
              </a:rPr>
              <a:t>and</a:t>
            </a:r>
            <a:r>
              <a:rPr dirty="0" sz="3000" spc="-130">
                <a:solidFill>
                  <a:srgbClr val="FEFEFE"/>
                </a:solidFill>
                <a:latin typeface="Trebuchet MS"/>
                <a:cs typeface="Trebuchet MS"/>
              </a:rPr>
              <a:t> </a:t>
            </a:r>
            <a:r>
              <a:rPr dirty="0" sz="3000" spc="35">
                <a:solidFill>
                  <a:srgbClr val="FEFEFE"/>
                </a:solidFill>
                <a:latin typeface="Trebuchet MS"/>
                <a:cs typeface="Trebuchet MS"/>
              </a:rPr>
              <a:t>healthcare </a:t>
            </a:r>
            <a:r>
              <a:rPr dirty="0" sz="3000" spc="-885">
                <a:solidFill>
                  <a:srgbClr val="FEFEFE"/>
                </a:solidFill>
                <a:latin typeface="Trebuchet MS"/>
                <a:cs typeface="Trebuchet MS"/>
              </a:rPr>
              <a:t> </a:t>
            </a:r>
            <a:r>
              <a:rPr dirty="0" sz="3000" spc="90">
                <a:solidFill>
                  <a:srgbClr val="FEFEFE"/>
                </a:solidFill>
                <a:latin typeface="Trebuchet MS"/>
                <a:cs typeface="Trebuchet MS"/>
              </a:rPr>
              <a:t>providers</a:t>
            </a:r>
            <a:endParaRPr sz="3000">
              <a:latin typeface="Trebuchet MS"/>
              <a:cs typeface="Trebuchet MS"/>
            </a:endParaRPr>
          </a:p>
          <a:p>
            <a:pPr marL="659765" marR="125730">
              <a:lnSpc>
                <a:spcPct val="122900"/>
              </a:lnSpc>
            </a:pPr>
            <a:r>
              <a:rPr dirty="0" sz="3000" spc="80">
                <a:solidFill>
                  <a:srgbClr val="FEFEFE"/>
                </a:solidFill>
                <a:latin typeface="Trebuchet MS"/>
                <a:cs typeface="Trebuchet MS"/>
              </a:rPr>
              <a:t>Contents </a:t>
            </a:r>
            <a:r>
              <a:rPr dirty="0" sz="3000" spc="50">
                <a:solidFill>
                  <a:srgbClr val="FEFEFE"/>
                </a:solidFill>
                <a:latin typeface="Trebuchet MS"/>
                <a:cs typeface="Trebuchet MS"/>
              </a:rPr>
              <a:t>contributed </a:t>
            </a:r>
            <a:r>
              <a:rPr dirty="0" sz="3000" spc="95">
                <a:solidFill>
                  <a:srgbClr val="FEFEFE"/>
                </a:solidFill>
                <a:latin typeface="Trebuchet MS"/>
                <a:cs typeface="Trebuchet MS"/>
              </a:rPr>
              <a:t>by </a:t>
            </a:r>
            <a:r>
              <a:rPr dirty="0" sz="3000" spc="10">
                <a:solidFill>
                  <a:srgbClr val="FEFEFE"/>
                </a:solidFill>
                <a:latin typeface="Trebuchet MS"/>
                <a:cs typeface="Trebuchet MS"/>
              </a:rPr>
              <a:t>family </a:t>
            </a:r>
            <a:r>
              <a:rPr dirty="0" sz="3000" spc="150">
                <a:solidFill>
                  <a:srgbClr val="FEFEFE"/>
                </a:solidFill>
                <a:latin typeface="Trebuchet MS"/>
                <a:cs typeface="Trebuchet MS"/>
              </a:rPr>
              <a:t>and </a:t>
            </a:r>
            <a:r>
              <a:rPr dirty="0" sz="3000" spc="65">
                <a:solidFill>
                  <a:srgbClr val="FEFEFE"/>
                </a:solidFill>
                <a:latin typeface="Trebuchet MS"/>
                <a:cs typeface="Trebuchet MS"/>
              </a:rPr>
              <a:t>friends </a:t>
            </a:r>
            <a:r>
              <a:rPr dirty="0" sz="3000" spc="70">
                <a:solidFill>
                  <a:srgbClr val="FEFEFE"/>
                </a:solidFill>
                <a:latin typeface="Trebuchet MS"/>
                <a:cs typeface="Trebuchet MS"/>
              </a:rPr>
              <a:t> </a:t>
            </a:r>
            <a:r>
              <a:rPr dirty="0" sz="3000" spc="110">
                <a:solidFill>
                  <a:srgbClr val="FEFEFE"/>
                </a:solidFill>
                <a:latin typeface="Trebuchet MS"/>
                <a:cs typeface="Trebuchet MS"/>
              </a:rPr>
              <a:t>Resources</a:t>
            </a:r>
            <a:r>
              <a:rPr dirty="0" sz="3000" spc="-130">
                <a:solidFill>
                  <a:srgbClr val="FEFEFE"/>
                </a:solidFill>
                <a:latin typeface="Trebuchet MS"/>
                <a:cs typeface="Trebuchet MS"/>
              </a:rPr>
              <a:t> </a:t>
            </a:r>
            <a:r>
              <a:rPr dirty="0" sz="3000" spc="50">
                <a:solidFill>
                  <a:srgbClr val="FEFEFE"/>
                </a:solidFill>
                <a:latin typeface="Trebuchet MS"/>
                <a:cs typeface="Trebuchet MS"/>
              </a:rPr>
              <a:t>for</a:t>
            </a:r>
            <a:r>
              <a:rPr dirty="0" sz="3000" spc="-130">
                <a:solidFill>
                  <a:srgbClr val="FEFEFE"/>
                </a:solidFill>
                <a:latin typeface="Trebuchet MS"/>
                <a:cs typeface="Trebuchet MS"/>
              </a:rPr>
              <a:t> </a:t>
            </a:r>
            <a:r>
              <a:rPr dirty="0" sz="3000" spc="105">
                <a:solidFill>
                  <a:srgbClr val="FEFEFE"/>
                </a:solidFill>
                <a:latin typeface="Trebuchet MS"/>
                <a:cs typeface="Trebuchet MS"/>
              </a:rPr>
              <a:t>understanding</a:t>
            </a:r>
            <a:r>
              <a:rPr dirty="0" sz="3000" spc="-125">
                <a:solidFill>
                  <a:srgbClr val="FEFEFE"/>
                </a:solidFill>
                <a:latin typeface="Trebuchet MS"/>
                <a:cs typeface="Trebuchet MS"/>
              </a:rPr>
              <a:t> </a:t>
            </a:r>
            <a:r>
              <a:rPr dirty="0" sz="3000" spc="150">
                <a:solidFill>
                  <a:srgbClr val="FEFEFE"/>
                </a:solidFill>
                <a:latin typeface="Trebuchet MS"/>
                <a:cs typeface="Trebuchet MS"/>
              </a:rPr>
              <a:t>and</a:t>
            </a:r>
            <a:r>
              <a:rPr dirty="0" sz="3000" spc="-135">
                <a:solidFill>
                  <a:srgbClr val="FEFEFE"/>
                </a:solidFill>
                <a:latin typeface="Trebuchet MS"/>
                <a:cs typeface="Trebuchet MS"/>
              </a:rPr>
              <a:t> </a:t>
            </a:r>
            <a:r>
              <a:rPr dirty="0" sz="3000" spc="105">
                <a:solidFill>
                  <a:srgbClr val="FEFEFE"/>
                </a:solidFill>
                <a:latin typeface="Trebuchet MS"/>
                <a:cs typeface="Trebuchet MS"/>
              </a:rPr>
              <a:t>discussing</a:t>
            </a:r>
            <a:r>
              <a:rPr dirty="0" sz="3000" spc="-130">
                <a:solidFill>
                  <a:srgbClr val="FEFEFE"/>
                </a:solidFill>
                <a:latin typeface="Trebuchet MS"/>
                <a:cs typeface="Trebuchet MS"/>
              </a:rPr>
              <a:t> </a:t>
            </a:r>
            <a:r>
              <a:rPr dirty="0" sz="3000" spc="65">
                <a:solidFill>
                  <a:srgbClr val="FEFEFE"/>
                </a:solidFill>
                <a:latin typeface="Trebuchet MS"/>
                <a:cs typeface="Trebuchet MS"/>
              </a:rPr>
              <a:t>end- </a:t>
            </a:r>
            <a:r>
              <a:rPr dirty="0" sz="3000" spc="-890">
                <a:solidFill>
                  <a:srgbClr val="FEFEFE"/>
                </a:solidFill>
                <a:latin typeface="Trebuchet MS"/>
                <a:cs typeface="Trebuchet MS"/>
              </a:rPr>
              <a:t> </a:t>
            </a:r>
            <a:r>
              <a:rPr dirty="0" sz="3000" spc="-50">
                <a:solidFill>
                  <a:srgbClr val="FEFEFE"/>
                </a:solidFill>
                <a:latin typeface="Trebuchet MS"/>
                <a:cs typeface="Trebuchet MS"/>
              </a:rPr>
              <a:t>of-life</a:t>
            </a:r>
            <a:r>
              <a:rPr dirty="0" sz="3000" spc="-135">
                <a:solidFill>
                  <a:srgbClr val="FEFEFE"/>
                </a:solidFill>
                <a:latin typeface="Trebuchet MS"/>
                <a:cs typeface="Trebuchet MS"/>
              </a:rPr>
              <a:t> </a:t>
            </a:r>
            <a:r>
              <a:rPr dirty="0" sz="3000" spc="90">
                <a:solidFill>
                  <a:srgbClr val="FEFEFE"/>
                </a:solidFill>
                <a:latin typeface="Trebuchet MS"/>
                <a:cs typeface="Trebuchet MS"/>
              </a:rPr>
              <a:t>planning</a:t>
            </a:r>
            <a:endParaRPr sz="30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3"/>
            <a:ext cx="18288000" cy="10287000"/>
            <a:chOff x="0" y="3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3"/>
              <a:ext cx="18287999" cy="102869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576475" y="4"/>
              <a:ext cx="6711522" cy="8486585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570757" y="334419"/>
              <a:ext cx="1381124" cy="101917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6290386" y="6331686"/>
              <a:ext cx="10786110" cy="38100"/>
            </a:xfrm>
            <a:custGeom>
              <a:avLst/>
              <a:gdLst/>
              <a:ahLst/>
              <a:cxnLst/>
              <a:rect l="l" t="t" r="r" b="b"/>
              <a:pathLst>
                <a:path w="10786110" h="38100">
                  <a:moveTo>
                    <a:pt x="114338" y="0"/>
                  </a:moveTo>
                  <a:lnTo>
                    <a:pt x="0" y="0"/>
                  </a:lnTo>
                  <a:lnTo>
                    <a:pt x="0" y="38100"/>
                  </a:lnTo>
                  <a:lnTo>
                    <a:pt x="114338" y="38100"/>
                  </a:lnTo>
                  <a:lnTo>
                    <a:pt x="114338" y="0"/>
                  </a:lnTo>
                  <a:close/>
                </a:path>
                <a:path w="10786110" h="38100">
                  <a:moveTo>
                    <a:pt x="266788" y="0"/>
                  </a:moveTo>
                  <a:lnTo>
                    <a:pt x="152450" y="0"/>
                  </a:lnTo>
                  <a:lnTo>
                    <a:pt x="152450" y="38100"/>
                  </a:lnTo>
                  <a:lnTo>
                    <a:pt x="266788" y="38100"/>
                  </a:lnTo>
                  <a:lnTo>
                    <a:pt x="266788" y="0"/>
                  </a:lnTo>
                  <a:close/>
                </a:path>
                <a:path w="10786110" h="38100">
                  <a:moveTo>
                    <a:pt x="419239" y="0"/>
                  </a:moveTo>
                  <a:lnTo>
                    <a:pt x="304901" y="0"/>
                  </a:lnTo>
                  <a:lnTo>
                    <a:pt x="304901" y="38100"/>
                  </a:lnTo>
                  <a:lnTo>
                    <a:pt x="419239" y="38100"/>
                  </a:lnTo>
                  <a:lnTo>
                    <a:pt x="419239" y="0"/>
                  </a:lnTo>
                  <a:close/>
                </a:path>
                <a:path w="10786110" h="38100">
                  <a:moveTo>
                    <a:pt x="571690" y="0"/>
                  </a:moveTo>
                  <a:lnTo>
                    <a:pt x="457352" y="0"/>
                  </a:lnTo>
                  <a:lnTo>
                    <a:pt x="457352" y="38100"/>
                  </a:lnTo>
                  <a:lnTo>
                    <a:pt x="571690" y="38100"/>
                  </a:lnTo>
                  <a:lnTo>
                    <a:pt x="571690" y="0"/>
                  </a:lnTo>
                  <a:close/>
                </a:path>
                <a:path w="10786110" h="38100">
                  <a:moveTo>
                    <a:pt x="724141" y="0"/>
                  </a:moveTo>
                  <a:lnTo>
                    <a:pt x="609803" y="0"/>
                  </a:lnTo>
                  <a:lnTo>
                    <a:pt x="609803" y="38100"/>
                  </a:lnTo>
                  <a:lnTo>
                    <a:pt x="724141" y="38100"/>
                  </a:lnTo>
                  <a:lnTo>
                    <a:pt x="724141" y="0"/>
                  </a:lnTo>
                  <a:close/>
                </a:path>
                <a:path w="10786110" h="38100">
                  <a:moveTo>
                    <a:pt x="876592" y="0"/>
                  </a:moveTo>
                  <a:lnTo>
                    <a:pt x="762254" y="0"/>
                  </a:lnTo>
                  <a:lnTo>
                    <a:pt x="762254" y="38100"/>
                  </a:lnTo>
                  <a:lnTo>
                    <a:pt x="876592" y="38100"/>
                  </a:lnTo>
                  <a:lnTo>
                    <a:pt x="876592" y="0"/>
                  </a:lnTo>
                  <a:close/>
                </a:path>
                <a:path w="10786110" h="38100">
                  <a:moveTo>
                    <a:pt x="1029042" y="0"/>
                  </a:moveTo>
                  <a:lnTo>
                    <a:pt x="914704" y="0"/>
                  </a:lnTo>
                  <a:lnTo>
                    <a:pt x="914704" y="38100"/>
                  </a:lnTo>
                  <a:lnTo>
                    <a:pt x="1029042" y="38100"/>
                  </a:lnTo>
                  <a:lnTo>
                    <a:pt x="1029042" y="0"/>
                  </a:lnTo>
                  <a:close/>
                </a:path>
                <a:path w="10786110" h="38100">
                  <a:moveTo>
                    <a:pt x="1181493" y="0"/>
                  </a:moveTo>
                  <a:lnTo>
                    <a:pt x="1067155" y="0"/>
                  </a:lnTo>
                  <a:lnTo>
                    <a:pt x="1067155" y="38100"/>
                  </a:lnTo>
                  <a:lnTo>
                    <a:pt x="1181493" y="38100"/>
                  </a:lnTo>
                  <a:lnTo>
                    <a:pt x="1181493" y="0"/>
                  </a:lnTo>
                  <a:close/>
                </a:path>
                <a:path w="10786110" h="38100">
                  <a:moveTo>
                    <a:pt x="1333944" y="0"/>
                  </a:moveTo>
                  <a:lnTo>
                    <a:pt x="1219606" y="0"/>
                  </a:lnTo>
                  <a:lnTo>
                    <a:pt x="1219606" y="38100"/>
                  </a:lnTo>
                  <a:lnTo>
                    <a:pt x="1333944" y="38100"/>
                  </a:lnTo>
                  <a:lnTo>
                    <a:pt x="1333944" y="0"/>
                  </a:lnTo>
                  <a:close/>
                </a:path>
                <a:path w="10786110" h="38100">
                  <a:moveTo>
                    <a:pt x="1486395" y="0"/>
                  </a:moveTo>
                  <a:lnTo>
                    <a:pt x="1372057" y="0"/>
                  </a:lnTo>
                  <a:lnTo>
                    <a:pt x="1372057" y="38100"/>
                  </a:lnTo>
                  <a:lnTo>
                    <a:pt x="1486395" y="38100"/>
                  </a:lnTo>
                  <a:lnTo>
                    <a:pt x="1486395" y="0"/>
                  </a:lnTo>
                  <a:close/>
                </a:path>
                <a:path w="10786110" h="38100">
                  <a:moveTo>
                    <a:pt x="1638846" y="0"/>
                  </a:moveTo>
                  <a:lnTo>
                    <a:pt x="1524508" y="0"/>
                  </a:lnTo>
                  <a:lnTo>
                    <a:pt x="1524508" y="38100"/>
                  </a:lnTo>
                  <a:lnTo>
                    <a:pt x="1638846" y="38100"/>
                  </a:lnTo>
                  <a:lnTo>
                    <a:pt x="1638846" y="0"/>
                  </a:lnTo>
                  <a:close/>
                </a:path>
                <a:path w="10786110" h="38100">
                  <a:moveTo>
                    <a:pt x="1791296" y="0"/>
                  </a:moveTo>
                  <a:lnTo>
                    <a:pt x="1676958" y="0"/>
                  </a:lnTo>
                  <a:lnTo>
                    <a:pt x="1676958" y="38100"/>
                  </a:lnTo>
                  <a:lnTo>
                    <a:pt x="1791296" y="38100"/>
                  </a:lnTo>
                  <a:lnTo>
                    <a:pt x="1791296" y="0"/>
                  </a:lnTo>
                  <a:close/>
                </a:path>
                <a:path w="10786110" h="38100">
                  <a:moveTo>
                    <a:pt x="1943747" y="0"/>
                  </a:moveTo>
                  <a:lnTo>
                    <a:pt x="1829409" y="0"/>
                  </a:lnTo>
                  <a:lnTo>
                    <a:pt x="1829409" y="38100"/>
                  </a:lnTo>
                  <a:lnTo>
                    <a:pt x="1943747" y="38100"/>
                  </a:lnTo>
                  <a:lnTo>
                    <a:pt x="1943747" y="0"/>
                  </a:lnTo>
                  <a:close/>
                </a:path>
                <a:path w="10786110" h="38100">
                  <a:moveTo>
                    <a:pt x="2096198" y="0"/>
                  </a:moveTo>
                  <a:lnTo>
                    <a:pt x="1981860" y="0"/>
                  </a:lnTo>
                  <a:lnTo>
                    <a:pt x="1981860" y="38100"/>
                  </a:lnTo>
                  <a:lnTo>
                    <a:pt x="2096198" y="38100"/>
                  </a:lnTo>
                  <a:lnTo>
                    <a:pt x="2096198" y="0"/>
                  </a:lnTo>
                  <a:close/>
                </a:path>
                <a:path w="10786110" h="38100">
                  <a:moveTo>
                    <a:pt x="2248649" y="0"/>
                  </a:moveTo>
                  <a:lnTo>
                    <a:pt x="2134311" y="0"/>
                  </a:lnTo>
                  <a:lnTo>
                    <a:pt x="2134311" y="38100"/>
                  </a:lnTo>
                  <a:lnTo>
                    <a:pt x="2248649" y="38100"/>
                  </a:lnTo>
                  <a:lnTo>
                    <a:pt x="2248649" y="0"/>
                  </a:lnTo>
                  <a:close/>
                </a:path>
                <a:path w="10786110" h="38100">
                  <a:moveTo>
                    <a:pt x="2401100" y="0"/>
                  </a:moveTo>
                  <a:lnTo>
                    <a:pt x="2286762" y="0"/>
                  </a:lnTo>
                  <a:lnTo>
                    <a:pt x="2286762" y="38100"/>
                  </a:lnTo>
                  <a:lnTo>
                    <a:pt x="2401100" y="38100"/>
                  </a:lnTo>
                  <a:lnTo>
                    <a:pt x="2401100" y="0"/>
                  </a:lnTo>
                  <a:close/>
                </a:path>
                <a:path w="10786110" h="38100">
                  <a:moveTo>
                    <a:pt x="2553551" y="0"/>
                  </a:moveTo>
                  <a:lnTo>
                    <a:pt x="2439212" y="0"/>
                  </a:lnTo>
                  <a:lnTo>
                    <a:pt x="2439212" y="38100"/>
                  </a:lnTo>
                  <a:lnTo>
                    <a:pt x="2553551" y="38100"/>
                  </a:lnTo>
                  <a:lnTo>
                    <a:pt x="2553551" y="0"/>
                  </a:lnTo>
                  <a:close/>
                </a:path>
                <a:path w="10786110" h="38100">
                  <a:moveTo>
                    <a:pt x="2706001" y="0"/>
                  </a:moveTo>
                  <a:lnTo>
                    <a:pt x="2591663" y="0"/>
                  </a:lnTo>
                  <a:lnTo>
                    <a:pt x="2591663" y="38100"/>
                  </a:lnTo>
                  <a:lnTo>
                    <a:pt x="2706001" y="38100"/>
                  </a:lnTo>
                  <a:lnTo>
                    <a:pt x="2706001" y="0"/>
                  </a:lnTo>
                  <a:close/>
                </a:path>
                <a:path w="10786110" h="38100">
                  <a:moveTo>
                    <a:pt x="2858452" y="0"/>
                  </a:moveTo>
                  <a:lnTo>
                    <a:pt x="2744114" y="0"/>
                  </a:lnTo>
                  <a:lnTo>
                    <a:pt x="2744114" y="38100"/>
                  </a:lnTo>
                  <a:lnTo>
                    <a:pt x="2858452" y="38100"/>
                  </a:lnTo>
                  <a:lnTo>
                    <a:pt x="2858452" y="0"/>
                  </a:lnTo>
                  <a:close/>
                </a:path>
                <a:path w="10786110" h="38100">
                  <a:moveTo>
                    <a:pt x="3010903" y="0"/>
                  </a:moveTo>
                  <a:lnTo>
                    <a:pt x="2896565" y="0"/>
                  </a:lnTo>
                  <a:lnTo>
                    <a:pt x="2896565" y="38100"/>
                  </a:lnTo>
                  <a:lnTo>
                    <a:pt x="3010903" y="38100"/>
                  </a:lnTo>
                  <a:lnTo>
                    <a:pt x="3010903" y="0"/>
                  </a:lnTo>
                  <a:close/>
                </a:path>
                <a:path w="10786110" h="38100">
                  <a:moveTo>
                    <a:pt x="3163354" y="0"/>
                  </a:moveTo>
                  <a:lnTo>
                    <a:pt x="3049016" y="0"/>
                  </a:lnTo>
                  <a:lnTo>
                    <a:pt x="3049016" y="38100"/>
                  </a:lnTo>
                  <a:lnTo>
                    <a:pt x="3163354" y="38100"/>
                  </a:lnTo>
                  <a:lnTo>
                    <a:pt x="3163354" y="0"/>
                  </a:lnTo>
                  <a:close/>
                </a:path>
                <a:path w="10786110" h="38100">
                  <a:moveTo>
                    <a:pt x="3315805" y="0"/>
                  </a:moveTo>
                  <a:lnTo>
                    <a:pt x="3201466" y="0"/>
                  </a:lnTo>
                  <a:lnTo>
                    <a:pt x="3201466" y="38100"/>
                  </a:lnTo>
                  <a:lnTo>
                    <a:pt x="3315805" y="38100"/>
                  </a:lnTo>
                  <a:lnTo>
                    <a:pt x="3315805" y="0"/>
                  </a:lnTo>
                  <a:close/>
                </a:path>
                <a:path w="10786110" h="38100">
                  <a:moveTo>
                    <a:pt x="3468255" y="0"/>
                  </a:moveTo>
                  <a:lnTo>
                    <a:pt x="3353917" y="0"/>
                  </a:lnTo>
                  <a:lnTo>
                    <a:pt x="3353917" y="38100"/>
                  </a:lnTo>
                  <a:lnTo>
                    <a:pt x="3468255" y="38100"/>
                  </a:lnTo>
                  <a:lnTo>
                    <a:pt x="3468255" y="0"/>
                  </a:lnTo>
                  <a:close/>
                </a:path>
                <a:path w="10786110" h="38100">
                  <a:moveTo>
                    <a:pt x="3620706" y="0"/>
                  </a:moveTo>
                  <a:lnTo>
                    <a:pt x="3506368" y="0"/>
                  </a:lnTo>
                  <a:lnTo>
                    <a:pt x="3506368" y="38100"/>
                  </a:lnTo>
                  <a:lnTo>
                    <a:pt x="3620706" y="38100"/>
                  </a:lnTo>
                  <a:lnTo>
                    <a:pt x="3620706" y="0"/>
                  </a:lnTo>
                  <a:close/>
                </a:path>
                <a:path w="10786110" h="38100">
                  <a:moveTo>
                    <a:pt x="3773157" y="0"/>
                  </a:moveTo>
                  <a:lnTo>
                    <a:pt x="3658819" y="0"/>
                  </a:lnTo>
                  <a:lnTo>
                    <a:pt x="3658819" y="38100"/>
                  </a:lnTo>
                  <a:lnTo>
                    <a:pt x="3773157" y="38100"/>
                  </a:lnTo>
                  <a:lnTo>
                    <a:pt x="3773157" y="0"/>
                  </a:lnTo>
                  <a:close/>
                </a:path>
                <a:path w="10786110" h="38100">
                  <a:moveTo>
                    <a:pt x="3925608" y="0"/>
                  </a:moveTo>
                  <a:lnTo>
                    <a:pt x="3811270" y="0"/>
                  </a:lnTo>
                  <a:lnTo>
                    <a:pt x="3811270" y="38100"/>
                  </a:lnTo>
                  <a:lnTo>
                    <a:pt x="3925608" y="38100"/>
                  </a:lnTo>
                  <a:lnTo>
                    <a:pt x="3925608" y="0"/>
                  </a:lnTo>
                  <a:close/>
                </a:path>
                <a:path w="10786110" h="38100">
                  <a:moveTo>
                    <a:pt x="4078059" y="0"/>
                  </a:moveTo>
                  <a:lnTo>
                    <a:pt x="3963720" y="0"/>
                  </a:lnTo>
                  <a:lnTo>
                    <a:pt x="3963720" y="38100"/>
                  </a:lnTo>
                  <a:lnTo>
                    <a:pt x="4078059" y="38100"/>
                  </a:lnTo>
                  <a:lnTo>
                    <a:pt x="4078059" y="0"/>
                  </a:lnTo>
                  <a:close/>
                </a:path>
                <a:path w="10786110" h="38100">
                  <a:moveTo>
                    <a:pt x="4230509" y="0"/>
                  </a:moveTo>
                  <a:lnTo>
                    <a:pt x="4116171" y="0"/>
                  </a:lnTo>
                  <a:lnTo>
                    <a:pt x="4116171" y="38100"/>
                  </a:lnTo>
                  <a:lnTo>
                    <a:pt x="4230509" y="38100"/>
                  </a:lnTo>
                  <a:lnTo>
                    <a:pt x="4230509" y="0"/>
                  </a:lnTo>
                  <a:close/>
                </a:path>
                <a:path w="10786110" h="38100">
                  <a:moveTo>
                    <a:pt x="4382960" y="0"/>
                  </a:moveTo>
                  <a:lnTo>
                    <a:pt x="4268622" y="0"/>
                  </a:lnTo>
                  <a:lnTo>
                    <a:pt x="4268622" y="38100"/>
                  </a:lnTo>
                  <a:lnTo>
                    <a:pt x="4382960" y="38100"/>
                  </a:lnTo>
                  <a:lnTo>
                    <a:pt x="4382960" y="0"/>
                  </a:lnTo>
                  <a:close/>
                </a:path>
                <a:path w="10786110" h="38100">
                  <a:moveTo>
                    <a:pt x="4535411" y="0"/>
                  </a:moveTo>
                  <a:lnTo>
                    <a:pt x="4421073" y="0"/>
                  </a:lnTo>
                  <a:lnTo>
                    <a:pt x="4421073" y="38100"/>
                  </a:lnTo>
                  <a:lnTo>
                    <a:pt x="4535411" y="38100"/>
                  </a:lnTo>
                  <a:lnTo>
                    <a:pt x="4535411" y="0"/>
                  </a:lnTo>
                  <a:close/>
                </a:path>
                <a:path w="10786110" h="38100">
                  <a:moveTo>
                    <a:pt x="4687862" y="0"/>
                  </a:moveTo>
                  <a:lnTo>
                    <a:pt x="4573524" y="0"/>
                  </a:lnTo>
                  <a:lnTo>
                    <a:pt x="4573524" y="38100"/>
                  </a:lnTo>
                  <a:lnTo>
                    <a:pt x="4687862" y="38100"/>
                  </a:lnTo>
                  <a:lnTo>
                    <a:pt x="4687862" y="0"/>
                  </a:lnTo>
                  <a:close/>
                </a:path>
                <a:path w="10786110" h="38100">
                  <a:moveTo>
                    <a:pt x="4840313" y="0"/>
                  </a:moveTo>
                  <a:lnTo>
                    <a:pt x="4725975" y="0"/>
                  </a:lnTo>
                  <a:lnTo>
                    <a:pt x="4725975" y="38100"/>
                  </a:lnTo>
                  <a:lnTo>
                    <a:pt x="4840313" y="38100"/>
                  </a:lnTo>
                  <a:lnTo>
                    <a:pt x="4840313" y="0"/>
                  </a:lnTo>
                  <a:close/>
                </a:path>
                <a:path w="10786110" h="38100">
                  <a:moveTo>
                    <a:pt x="4992763" y="0"/>
                  </a:moveTo>
                  <a:lnTo>
                    <a:pt x="4878425" y="0"/>
                  </a:lnTo>
                  <a:lnTo>
                    <a:pt x="4878425" y="38100"/>
                  </a:lnTo>
                  <a:lnTo>
                    <a:pt x="4992763" y="38100"/>
                  </a:lnTo>
                  <a:lnTo>
                    <a:pt x="4992763" y="0"/>
                  </a:lnTo>
                  <a:close/>
                </a:path>
                <a:path w="10786110" h="38100">
                  <a:moveTo>
                    <a:pt x="5145214" y="0"/>
                  </a:moveTo>
                  <a:lnTo>
                    <a:pt x="5030876" y="0"/>
                  </a:lnTo>
                  <a:lnTo>
                    <a:pt x="5030876" y="38100"/>
                  </a:lnTo>
                  <a:lnTo>
                    <a:pt x="5145214" y="38100"/>
                  </a:lnTo>
                  <a:lnTo>
                    <a:pt x="5145214" y="0"/>
                  </a:lnTo>
                  <a:close/>
                </a:path>
                <a:path w="10786110" h="38100">
                  <a:moveTo>
                    <a:pt x="5297665" y="0"/>
                  </a:moveTo>
                  <a:lnTo>
                    <a:pt x="5183327" y="0"/>
                  </a:lnTo>
                  <a:lnTo>
                    <a:pt x="5183327" y="38100"/>
                  </a:lnTo>
                  <a:lnTo>
                    <a:pt x="5297665" y="38100"/>
                  </a:lnTo>
                  <a:lnTo>
                    <a:pt x="5297665" y="0"/>
                  </a:lnTo>
                  <a:close/>
                </a:path>
                <a:path w="10786110" h="38100">
                  <a:moveTo>
                    <a:pt x="5450116" y="0"/>
                  </a:moveTo>
                  <a:lnTo>
                    <a:pt x="5335778" y="0"/>
                  </a:lnTo>
                  <a:lnTo>
                    <a:pt x="5335778" y="38100"/>
                  </a:lnTo>
                  <a:lnTo>
                    <a:pt x="5450116" y="38100"/>
                  </a:lnTo>
                  <a:lnTo>
                    <a:pt x="5450116" y="0"/>
                  </a:lnTo>
                  <a:close/>
                </a:path>
                <a:path w="10786110" h="38100">
                  <a:moveTo>
                    <a:pt x="5602567" y="0"/>
                  </a:moveTo>
                  <a:lnTo>
                    <a:pt x="5488229" y="0"/>
                  </a:lnTo>
                  <a:lnTo>
                    <a:pt x="5488229" y="38100"/>
                  </a:lnTo>
                  <a:lnTo>
                    <a:pt x="5602567" y="38100"/>
                  </a:lnTo>
                  <a:lnTo>
                    <a:pt x="5602567" y="0"/>
                  </a:lnTo>
                  <a:close/>
                </a:path>
                <a:path w="10786110" h="38100">
                  <a:moveTo>
                    <a:pt x="5755017" y="0"/>
                  </a:moveTo>
                  <a:lnTo>
                    <a:pt x="5640679" y="0"/>
                  </a:lnTo>
                  <a:lnTo>
                    <a:pt x="5640679" y="38100"/>
                  </a:lnTo>
                  <a:lnTo>
                    <a:pt x="5755017" y="38100"/>
                  </a:lnTo>
                  <a:lnTo>
                    <a:pt x="5755017" y="0"/>
                  </a:lnTo>
                  <a:close/>
                </a:path>
                <a:path w="10786110" h="38100">
                  <a:moveTo>
                    <a:pt x="5907468" y="0"/>
                  </a:moveTo>
                  <a:lnTo>
                    <a:pt x="5793130" y="0"/>
                  </a:lnTo>
                  <a:lnTo>
                    <a:pt x="5793130" y="38100"/>
                  </a:lnTo>
                  <a:lnTo>
                    <a:pt x="5907468" y="38100"/>
                  </a:lnTo>
                  <a:lnTo>
                    <a:pt x="5907468" y="0"/>
                  </a:lnTo>
                  <a:close/>
                </a:path>
                <a:path w="10786110" h="38100">
                  <a:moveTo>
                    <a:pt x="6059932" y="0"/>
                  </a:moveTo>
                  <a:lnTo>
                    <a:pt x="5945581" y="0"/>
                  </a:lnTo>
                  <a:lnTo>
                    <a:pt x="5945581" y="38100"/>
                  </a:lnTo>
                  <a:lnTo>
                    <a:pt x="6059932" y="38100"/>
                  </a:lnTo>
                  <a:lnTo>
                    <a:pt x="6059932" y="0"/>
                  </a:lnTo>
                  <a:close/>
                </a:path>
                <a:path w="10786110" h="38100">
                  <a:moveTo>
                    <a:pt x="6212383" y="0"/>
                  </a:moveTo>
                  <a:lnTo>
                    <a:pt x="6098044" y="0"/>
                  </a:lnTo>
                  <a:lnTo>
                    <a:pt x="6098044" y="38100"/>
                  </a:lnTo>
                  <a:lnTo>
                    <a:pt x="6212383" y="38100"/>
                  </a:lnTo>
                  <a:lnTo>
                    <a:pt x="6212383" y="0"/>
                  </a:lnTo>
                  <a:close/>
                </a:path>
                <a:path w="10786110" h="38100">
                  <a:moveTo>
                    <a:pt x="6364833" y="0"/>
                  </a:moveTo>
                  <a:lnTo>
                    <a:pt x="6250495" y="0"/>
                  </a:lnTo>
                  <a:lnTo>
                    <a:pt x="6250495" y="38100"/>
                  </a:lnTo>
                  <a:lnTo>
                    <a:pt x="6364833" y="38100"/>
                  </a:lnTo>
                  <a:lnTo>
                    <a:pt x="6364833" y="0"/>
                  </a:lnTo>
                  <a:close/>
                </a:path>
                <a:path w="10786110" h="38100">
                  <a:moveTo>
                    <a:pt x="6517284" y="0"/>
                  </a:moveTo>
                  <a:lnTo>
                    <a:pt x="6402946" y="0"/>
                  </a:lnTo>
                  <a:lnTo>
                    <a:pt x="6402946" y="38100"/>
                  </a:lnTo>
                  <a:lnTo>
                    <a:pt x="6517284" y="38100"/>
                  </a:lnTo>
                  <a:lnTo>
                    <a:pt x="6517284" y="0"/>
                  </a:lnTo>
                  <a:close/>
                </a:path>
                <a:path w="10786110" h="38100">
                  <a:moveTo>
                    <a:pt x="6669735" y="0"/>
                  </a:moveTo>
                  <a:lnTo>
                    <a:pt x="6555397" y="0"/>
                  </a:lnTo>
                  <a:lnTo>
                    <a:pt x="6555397" y="38100"/>
                  </a:lnTo>
                  <a:lnTo>
                    <a:pt x="6669735" y="38100"/>
                  </a:lnTo>
                  <a:lnTo>
                    <a:pt x="6669735" y="0"/>
                  </a:lnTo>
                  <a:close/>
                </a:path>
                <a:path w="10786110" h="38100">
                  <a:moveTo>
                    <a:pt x="6822186" y="0"/>
                  </a:moveTo>
                  <a:lnTo>
                    <a:pt x="6707848" y="0"/>
                  </a:lnTo>
                  <a:lnTo>
                    <a:pt x="6707848" y="38100"/>
                  </a:lnTo>
                  <a:lnTo>
                    <a:pt x="6822186" y="38100"/>
                  </a:lnTo>
                  <a:lnTo>
                    <a:pt x="6822186" y="0"/>
                  </a:lnTo>
                  <a:close/>
                </a:path>
                <a:path w="10786110" h="38100">
                  <a:moveTo>
                    <a:pt x="6974637" y="0"/>
                  </a:moveTo>
                  <a:lnTo>
                    <a:pt x="6860299" y="0"/>
                  </a:lnTo>
                  <a:lnTo>
                    <a:pt x="6860299" y="38100"/>
                  </a:lnTo>
                  <a:lnTo>
                    <a:pt x="6974637" y="38100"/>
                  </a:lnTo>
                  <a:lnTo>
                    <a:pt x="6974637" y="0"/>
                  </a:lnTo>
                  <a:close/>
                </a:path>
                <a:path w="10786110" h="38100">
                  <a:moveTo>
                    <a:pt x="7127087" y="0"/>
                  </a:moveTo>
                  <a:lnTo>
                    <a:pt x="7012749" y="0"/>
                  </a:lnTo>
                  <a:lnTo>
                    <a:pt x="7012749" y="38100"/>
                  </a:lnTo>
                  <a:lnTo>
                    <a:pt x="7127087" y="38100"/>
                  </a:lnTo>
                  <a:lnTo>
                    <a:pt x="7127087" y="0"/>
                  </a:lnTo>
                  <a:close/>
                </a:path>
                <a:path w="10786110" h="38100">
                  <a:moveTo>
                    <a:pt x="7279538" y="0"/>
                  </a:moveTo>
                  <a:lnTo>
                    <a:pt x="7165200" y="0"/>
                  </a:lnTo>
                  <a:lnTo>
                    <a:pt x="7165200" y="38100"/>
                  </a:lnTo>
                  <a:lnTo>
                    <a:pt x="7279538" y="38100"/>
                  </a:lnTo>
                  <a:lnTo>
                    <a:pt x="7279538" y="0"/>
                  </a:lnTo>
                  <a:close/>
                </a:path>
                <a:path w="10786110" h="38100">
                  <a:moveTo>
                    <a:pt x="7431989" y="0"/>
                  </a:moveTo>
                  <a:lnTo>
                    <a:pt x="7317651" y="0"/>
                  </a:lnTo>
                  <a:lnTo>
                    <a:pt x="7317651" y="38100"/>
                  </a:lnTo>
                  <a:lnTo>
                    <a:pt x="7431989" y="38100"/>
                  </a:lnTo>
                  <a:lnTo>
                    <a:pt x="7431989" y="0"/>
                  </a:lnTo>
                  <a:close/>
                </a:path>
                <a:path w="10786110" h="38100">
                  <a:moveTo>
                    <a:pt x="7584440" y="0"/>
                  </a:moveTo>
                  <a:lnTo>
                    <a:pt x="7470102" y="0"/>
                  </a:lnTo>
                  <a:lnTo>
                    <a:pt x="7470102" y="38100"/>
                  </a:lnTo>
                  <a:lnTo>
                    <a:pt x="7584440" y="38100"/>
                  </a:lnTo>
                  <a:lnTo>
                    <a:pt x="7584440" y="0"/>
                  </a:lnTo>
                  <a:close/>
                </a:path>
                <a:path w="10786110" h="38100">
                  <a:moveTo>
                    <a:pt x="7736891" y="0"/>
                  </a:moveTo>
                  <a:lnTo>
                    <a:pt x="7622553" y="0"/>
                  </a:lnTo>
                  <a:lnTo>
                    <a:pt x="7622553" y="38100"/>
                  </a:lnTo>
                  <a:lnTo>
                    <a:pt x="7736891" y="38100"/>
                  </a:lnTo>
                  <a:lnTo>
                    <a:pt x="7736891" y="0"/>
                  </a:lnTo>
                  <a:close/>
                </a:path>
                <a:path w="10786110" h="38100">
                  <a:moveTo>
                    <a:pt x="7889341" y="0"/>
                  </a:moveTo>
                  <a:lnTo>
                    <a:pt x="7775003" y="0"/>
                  </a:lnTo>
                  <a:lnTo>
                    <a:pt x="7775003" y="38100"/>
                  </a:lnTo>
                  <a:lnTo>
                    <a:pt x="7889341" y="38100"/>
                  </a:lnTo>
                  <a:lnTo>
                    <a:pt x="7889341" y="0"/>
                  </a:lnTo>
                  <a:close/>
                </a:path>
                <a:path w="10786110" h="38100">
                  <a:moveTo>
                    <a:pt x="8041792" y="0"/>
                  </a:moveTo>
                  <a:lnTo>
                    <a:pt x="7927454" y="0"/>
                  </a:lnTo>
                  <a:lnTo>
                    <a:pt x="7927454" y="38100"/>
                  </a:lnTo>
                  <a:lnTo>
                    <a:pt x="8041792" y="38100"/>
                  </a:lnTo>
                  <a:lnTo>
                    <a:pt x="8041792" y="0"/>
                  </a:lnTo>
                  <a:close/>
                </a:path>
                <a:path w="10786110" h="38100">
                  <a:moveTo>
                    <a:pt x="8194243" y="0"/>
                  </a:moveTo>
                  <a:lnTo>
                    <a:pt x="8079905" y="0"/>
                  </a:lnTo>
                  <a:lnTo>
                    <a:pt x="8079905" y="38100"/>
                  </a:lnTo>
                  <a:lnTo>
                    <a:pt x="8194243" y="38100"/>
                  </a:lnTo>
                  <a:lnTo>
                    <a:pt x="8194243" y="0"/>
                  </a:lnTo>
                  <a:close/>
                </a:path>
                <a:path w="10786110" h="38100">
                  <a:moveTo>
                    <a:pt x="8346694" y="0"/>
                  </a:moveTo>
                  <a:lnTo>
                    <a:pt x="8232356" y="0"/>
                  </a:lnTo>
                  <a:lnTo>
                    <a:pt x="8232356" y="38100"/>
                  </a:lnTo>
                  <a:lnTo>
                    <a:pt x="8346694" y="38100"/>
                  </a:lnTo>
                  <a:lnTo>
                    <a:pt x="8346694" y="0"/>
                  </a:lnTo>
                  <a:close/>
                </a:path>
                <a:path w="10786110" h="38100">
                  <a:moveTo>
                    <a:pt x="8499145" y="0"/>
                  </a:moveTo>
                  <a:lnTo>
                    <a:pt x="8384807" y="0"/>
                  </a:lnTo>
                  <a:lnTo>
                    <a:pt x="8384807" y="38100"/>
                  </a:lnTo>
                  <a:lnTo>
                    <a:pt x="8499145" y="38100"/>
                  </a:lnTo>
                  <a:lnTo>
                    <a:pt x="8499145" y="0"/>
                  </a:lnTo>
                  <a:close/>
                </a:path>
                <a:path w="10786110" h="38100">
                  <a:moveTo>
                    <a:pt x="8651596" y="0"/>
                  </a:moveTo>
                  <a:lnTo>
                    <a:pt x="8537257" y="0"/>
                  </a:lnTo>
                  <a:lnTo>
                    <a:pt x="8537257" y="38100"/>
                  </a:lnTo>
                  <a:lnTo>
                    <a:pt x="8651596" y="38100"/>
                  </a:lnTo>
                  <a:lnTo>
                    <a:pt x="8651596" y="0"/>
                  </a:lnTo>
                  <a:close/>
                </a:path>
                <a:path w="10786110" h="38100">
                  <a:moveTo>
                    <a:pt x="8804046" y="0"/>
                  </a:moveTo>
                  <a:lnTo>
                    <a:pt x="8689708" y="0"/>
                  </a:lnTo>
                  <a:lnTo>
                    <a:pt x="8689708" y="38100"/>
                  </a:lnTo>
                  <a:lnTo>
                    <a:pt x="8804046" y="38100"/>
                  </a:lnTo>
                  <a:lnTo>
                    <a:pt x="8804046" y="0"/>
                  </a:lnTo>
                  <a:close/>
                </a:path>
                <a:path w="10786110" h="38100">
                  <a:moveTo>
                    <a:pt x="8956497" y="0"/>
                  </a:moveTo>
                  <a:lnTo>
                    <a:pt x="8842159" y="0"/>
                  </a:lnTo>
                  <a:lnTo>
                    <a:pt x="8842159" y="38100"/>
                  </a:lnTo>
                  <a:lnTo>
                    <a:pt x="8956497" y="38100"/>
                  </a:lnTo>
                  <a:lnTo>
                    <a:pt x="8956497" y="0"/>
                  </a:lnTo>
                  <a:close/>
                </a:path>
                <a:path w="10786110" h="38100">
                  <a:moveTo>
                    <a:pt x="9108948" y="0"/>
                  </a:moveTo>
                  <a:lnTo>
                    <a:pt x="8994610" y="0"/>
                  </a:lnTo>
                  <a:lnTo>
                    <a:pt x="8994610" y="38100"/>
                  </a:lnTo>
                  <a:lnTo>
                    <a:pt x="9108948" y="38100"/>
                  </a:lnTo>
                  <a:lnTo>
                    <a:pt x="9108948" y="0"/>
                  </a:lnTo>
                  <a:close/>
                </a:path>
                <a:path w="10786110" h="38100">
                  <a:moveTo>
                    <a:pt x="9261399" y="0"/>
                  </a:moveTo>
                  <a:lnTo>
                    <a:pt x="9147061" y="0"/>
                  </a:lnTo>
                  <a:lnTo>
                    <a:pt x="9147061" y="38100"/>
                  </a:lnTo>
                  <a:lnTo>
                    <a:pt x="9261399" y="38100"/>
                  </a:lnTo>
                  <a:lnTo>
                    <a:pt x="9261399" y="0"/>
                  </a:lnTo>
                  <a:close/>
                </a:path>
                <a:path w="10786110" h="38100">
                  <a:moveTo>
                    <a:pt x="9413850" y="0"/>
                  </a:moveTo>
                  <a:lnTo>
                    <a:pt x="9299511" y="0"/>
                  </a:lnTo>
                  <a:lnTo>
                    <a:pt x="9299511" y="38100"/>
                  </a:lnTo>
                  <a:lnTo>
                    <a:pt x="9413850" y="38100"/>
                  </a:lnTo>
                  <a:lnTo>
                    <a:pt x="9413850" y="0"/>
                  </a:lnTo>
                  <a:close/>
                </a:path>
                <a:path w="10786110" h="38100">
                  <a:moveTo>
                    <a:pt x="9566300" y="0"/>
                  </a:moveTo>
                  <a:lnTo>
                    <a:pt x="9451962" y="0"/>
                  </a:lnTo>
                  <a:lnTo>
                    <a:pt x="9451962" y="38100"/>
                  </a:lnTo>
                  <a:lnTo>
                    <a:pt x="9566300" y="38100"/>
                  </a:lnTo>
                  <a:lnTo>
                    <a:pt x="9566300" y="0"/>
                  </a:lnTo>
                  <a:close/>
                </a:path>
                <a:path w="10786110" h="38100">
                  <a:moveTo>
                    <a:pt x="9718751" y="0"/>
                  </a:moveTo>
                  <a:lnTo>
                    <a:pt x="9604413" y="0"/>
                  </a:lnTo>
                  <a:lnTo>
                    <a:pt x="9604413" y="38100"/>
                  </a:lnTo>
                  <a:lnTo>
                    <a:pt x="9718751" y="38100"/>
                  </a:lnTo>
                  <a:lnTo>
                    <a:pt x="9718751" y="0"/>
                  </a:lnTo>
                  <a:close/>
                </a:path>
                <a:path w="10786110" h="38100">
                  <a:moveTo>
                    <a:pt x="9871202" y="0"/>
                  </a:moveTo>
                  <a:lnTo>
                    <a:pt x="9756864" y="0"/>
                  </a:lnTo>
                  <a:lnTo>
                    <a:pt x="9756864" y="38100"/>
                  </a:lnTo>
                  <a:lnTo>
                    <a:pt x="9871202" y="38100"/>
                  </a:lnTo>
                  <a:lnTo>
                    <a:pt x="9871202" y="0"/>
                  </a:lnTo>
                  <a:close/>
                </a:path>
                <a:path w="10786110" h="38100">
                  <a:moveTo>
                    <a:pt x="10023653" y="0"/>
                  </a:moveTo>
                  <a:lnTo>
                    <a:pt x="9909315" y="0"/>
                  </a:lnTo>
                  <a:lnTo>
                    <a:pt x="9909315" y="38100"/>
                  </a:lnTo>
                  <a:lnTo>
                    <a:pt x="10023653" y="38100"/>
                  </a:lnTo>
                  <a:lnTo>
                    <a:pt x="10023653" y="0"/>
                  </a:lnTo>
                  <a:close/>
                </a:path>
                <a:path w="10786110" h="38100">
                  <a:moveTo>
                    <a:pt x="10176104" y="0"/>
                  </a:moveTo>
                  <a:lnTo>
                    <a:pt x="10061765" y="0"/>
                  </a:lnTo>
                  <a:lnTo>
                    <a:pt x="10061765" y="38100"/>
                  </a:lnTo>
                  <a:lnTo>
                    <a:pt x="10176104" y="38100"/>
                  </a:lnTo>
                  <a:lnTo>
                    <a:pt x="10176104" y="0"/>
                  </a:lnTo>
                  <a:close/>
                </a:path>
                <a:path w="10786110" h="38100">
                  <a:moveTo>
                    <a:pt x="10328554" y="0"/>
                  </a:moveTo>
                  <a:lnTo>
                    <a:pt x="10214216" y="0"/>
                  </a:lnTo>
                  <a:lnTo>
                    <a:pt x="10214216" y="38100"/>
                  </a:lnTo>
                  <a:lnTo>
                    <a:pt x="10328554" y="38100"/>
                  </a:lnTo>
                  <a:lnTo>
                    <a:pt x="10328554" y="0"/>
                  </a:lnTo>
                  <a:close/>
                </a:path>
                <a:path w="10786110" h="38100">
                  <a:moveTo>
                    <a:pt x="10481005" y="0"/>
                  </a:moveTo>
                  <a:lnTo>
                    <a:pt x="10366667" y="0"/>
                  </a:lnTo>
                  <a:lnTo>
                    <a:pt x="10366667" y="38100"/>
                  </a:lnTo>
                  <a:lnTo>
                    <a:pt x="10481005" y="38100"/>
                  </a:lnTo>
                  <a:lnTo>
                    <a:pt x="10481005" y="0"/>
                  </a:lnTo>
                  <a:close/>
                </a:path>
                <a:path w="10786110" h="38100">
                  <a:moveTo>
                    <a:pt x="10633456" y="0"/>
                  </a:moveTo>
                  <a:lnTo>
                    <a:pt x="10519118" y="0"/>
                  </a:lnTo>
                  <a:lnTo>
                    <a:pt x="10519118" y="38100"/>
                  </a:lnTo>
                  <a:lnTo>
                    <a:pt x="10633456" y="38100"/>
                  </a:lnTo>
                  <a:lnTo>
                    <a:pt x="10633456" y="0"/>
                  </a:lnTo>
                  <a:close/>
                </a:path>
                <a:path w="10786110" h="38100">
                  <a:moveTo>
                    <a:pt x="10785907" y="0"/>
                  </a:moveTo>
                  <a:lnTo>
                    <a:pt x="10671569" y="0"/>
                  </a:lnTo>
                  <a:lnTo>
                    <a:pt x="10671569" y="38100"/>
                  </a:lnTo>
                  <a:lnTo>
                    <a:pt x="10785907" y="38100"/>
                  </a:lnTo>
                  <a:lnTo>
                    <a:pt x="1078590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6961955" y="6331686"/>
              <a:ext cx="1326515" cy="38100"/>
            </a:xfrm>
            <a:custGeom>
              <a:avLst/>
              <a:gdLst/>
              <a:ahLst/>
              <a:cxnLst/>
              <a:rect l="l" t="t" r="r" b="b"/>
              <a:pathLst>
                <a:path w="1326515" h="38100">
                  <a:moveTo>
                    <a:pt x="114338" y="0"/>
                  </a:moveTo>
                  <a:lnTo>
                    <a:pt x="0" y="0"/>
                  </a:lnTo>
                  <a:lnTo>
                    <a:pt x="0" y="38100"/>
                  </a:lnTo>
                  <a:lnTo>
                    <a:pt x="114338" y="38100"/>
                  </a:lnTo>
                  <a:lnTo>
                    <a:pt x="114338" y="0"/>
                  </a:lnTo>
                  <a:close/>
                </a:path>
                <a:path w="1326515" h="38100">
                  <a:moveTo>
                    <a:pt x="266788" y="0"/>
                  </a:moveTo>
                  <a:lnTo>
                    <a:pt x="152450" y="0"/>
                  </a:lnTo>
                  <a:lnTo>
                    <a:pt x="152450" y="38100"/>
                  </a:lnTo>
                  <a:lnTo>
                    <a:pt x="266788" y="38100"/>
                  </a:lnTo>
                  <a:lnTo>
                    <a:pt x="266788" y="0"/>
                  </a:lnTo>
                  <a:close/>
                </a:path>
                <a:path w="1326515" h="38100">
                  <a:moveTo>
                    <a:pt x="419239" y="0"/>
                  </a:moveTo>
                  <a:lnTo>
                    <a:pt x="304901" y="0"/>
                  </a:lnTo>
                  <a:lnTo>
                    <a:pt x="304901" y="38100"/>
                  </a:lnTo>
                  <a:lnTo>
                    <a:pt x="419239" y="38100"/>
                  </a:lnTo>
                  <a:lnTo>
                    <a:pt x="419239" y="0"/>
                  </a:lnTo>
                  <a:close/>
                </a:path>
                <a:path w="1326515" h="38100">
                  <a:moveTo>
                    <a:pt x="571690" y="0"/>
                  </a:moveTo>
                  <a:lnTo>
                    <a:pt x="457352" y="0"/>
                  </a:lnTo>
                  <a:lnTo>
                    <a:pt x="457352" y="38100"/>
                  </a:lnTo>
                  <a:lnTo>
                    <a:pt x="571690" y="38100"/>
                  </a:lnTo>
                  <a:lnTo>
                    <a:pt x="571690" y="0"/>
                  </a:lnTo>
                  <a:close/>
                </a:path>
                <a:path w="1326515" h="38100">
                  <a:moveTo>
                    <a:pt x="724141" y="0"/>
                  </a:moveTo>
                  <a:lnTo>
                    <a:pt x="609803" y="0"/>
                  </a:lnTo>
                  <a:lnTo>
                    <a:pt x="609803" y="38100"/>
                  </a:lnTo>
                  <a:lnTo>
                    <a:pt x="724141" y="38100"/>
                  </a:lnTo>
                  <a:lnTo>
                    <a:pt x="724141" y="0"/>
                  </a:lnTo>
                  <a:close/>
                </a:path>
                <a:path w="1326515" h="38100">
                  <a:moveTo>
                    <a:pt x="876592" y="0"/>
                  </a:moveTo>
                  <a:lnTo>
                    <a:pt x="762254" y="0"/>
                  </a:lnTo>
                  <a:lnTo>
                    <a:pt x="762254" y="38100"/>
                  </a:lnTo>
                  <a:lnTo>
                    <a:pt x="876592" y="38100"/>
                  </a:lnTo>
                  <a:lnTo>
                    <a:pt x="876592" y="0"/>
                  </a:lnTo>
                  <a:close/>
                </a:path>
                <a:path w="1326515" h="38100">
                  <a:moveTo>
                    <a:pt x="1029042" y="0"/>
                  </a:moveTo>
                  <a:lnTo>
                    <a:pt x="914704" y="0"/>
                  </a:lnTo>
                  <a:lnTo>
                    <a:pt x="914704" y="38100"/>
                  </a:lnTo>
                  <a:lnTo>
                    <a:pt x="1029042" y="38100"/>
                  </a:lnTo>
                  <a:lnTo>
                    <a:pt x="1029042" y="0"/>
                  </a:lnTo>
                  <a:close/>
                </a:path>
                <a:path w="1326515" h="38100">
                  <a:moveTo>
                    <a:pt x="1181493" y="0"/>
                  </a:moveTo>
                  <a:lnTo>
                    <a:pt x="1067155" y="0"/>
                  </a:lnTo>
                  <a:lnTo>
                    <a:pt x="1067155" y="38100"/>
                  </a:lnTo>
                  <a:lnTo>
                    <a:pt x="1181493" y="38100"/>
                  </a:lnTo>
                  <a:lnTo>
                    <a:pt x="1181493" y="0"/>
                  </a:lnTo>
                  <a:close/>
                </a:path>
                <a:path w="1326515" h="38100">
                  <a:moveTo>
                    <a:pt x="1326045" y="0"/>
                  </a:moveTo>
                  <a:lnTo>
                    <a:pt x="1219606" y="0"/>
                  </a:lnTo>
                  <a:lnTo>
                    <a:pt x="1219606" y="38100"/>
                  </a:lnTo>
                  <a:lnTo>
                    <a:pt x="1326045" y="38100"/>
                  </a:lnTo>
                  <a:lnTo>
                    <a:pt x="132604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630698" y="4054825"/>
              <a:ext cx="2110123" cy="456464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505276" y="3970094"/>
              <a:ext cx="2361588" cy="4723177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415113" y="3560551"/>
              <a:ext cx="1190445" cy="1190441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461806" y="3560551"/>
              <a:ext cx="1190445" cy="1190441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574280" y="5010286"/>
              <a:ext cx="3446223" cy="3446223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000126" y="4643529"/>
              <a:ext cx="4553101" cy="4612386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808909" y="4673728"/>
              <a:ext cx="1781185" cy="1856628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71470" y="4448358"/>
              <a:ext cx="2366266" cy="2399796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1338084" y="6951077"/>
              <a:ext cx="1000125" cy="1000125"/>
            </a:xfrm>
            <a:custGeom>
              <a:avLst/>
              <a:gdLst/>
              <a:ahLst/>
              <a:cxnLst/>
              <a:rect l="l" t="t" r="r" b="b"/>
              <a:pathLst>
                <a:path w="1000125" h="1000125">
                  <a:moveTo>
                    <a:pt x="193573" y="740740"/>
                  </a:moveTo>
                  <a:lnTo>
                    <a:pt x="190906" y="721017"/>
                  </a:lnTo>
                  <a:lnTo>
                    <a:pt x="183388" y="703478"/>
                  </a:lnTo>
                  <a:lnTo>
                    <a:pt x="171742" y="688860"/>
                  </a:lnTo>
                  <a:lnTo>
                    <a:pt x="161315" y="681253"/>
                  </a:lnTo>
                  <a:lnTo>
                    <a:pt x="161315" y="740740"/>
                  </a:lnTo>
                  <a:lnTo>
                    <a:pt x="161315" y="822528"/>
                  </a:lnTo>
                  <a:lnTo>
                    <a:pt x="32258" y="822528"/>
                  </a:lnTo>
                  <a:lnTo>
                    <a:pt x="32258" y="740740"/>
                  </a:lnTo>
                  <a:lnTo>
                    <a:pt x="54521" y="705078"/>
                  </a:lnTo>
                  <a:lnTo>
                    <a:pt x="76136" y="701548"/>
                  </a:lnTo>
                  <a:lnTo>
                    <a:pt x="82270" y="696544"/>
                  </a:lnTo>
                  <a:lnTo>
                    <a:pt x="85813" y="682663"/>
                  </a:lnTo>
                  <a:lnTo>
                    <a:pt x="82753" y="675246"/>
                  </a:lnTo>
                  <a:lnTo>
                    <a:pt x="76619" y="671703"/>
                  </a:lnTo>
                  <a:lnTo>
                    <a:pt x="68160" y="665175"/>
                  </a:lnTo>
                  <a:lnTo>
                    <a:pt x="61823" y="656958"/>
                  </a:lnTo>
                  <a:lnTo>
                    <a:pt x="57835" y="647446"/>
                  </a:lnTo>
                  <a:lnTo>
                    <a:pt x="56464" y="637019"/>
                  </a:lnTo>
                  <a:lnTo>
                    <a:pt x="59626" y="621322"/>
                  </a:lnTo>
                  <a:lnTo>
                    <a:pt x="68275" y="608507"/>
                  </a:lnTo>
                  <a:lnTo>
                    <a:pt x="81089" y="599859"/>
                  </a:lnTo>
                  <a:lnTo>
                    <a:pt x="96786" y="596696"/>
                  </a:lnTo>
                  <a:lnTo>
                    <a:pt x="112483" y="599859"/>
                  </a:lnTo>
                  <a:lnTo>
                    <a:pt x="125298" y="608507"/>
                  </a:lnTo>
                  <a:lnTo>
                    <a:pt x="133946" y="621322"/>
                  </a:lnTo>
                  <a:lnTo>
                    <a:pt x="137109" y="637019"/>
                  </a:lnTo>
                  <a:lnTo>
                    <a:pt x="135737" y="647446"/>
                  </a:lnTo>
                  <a:lnTo>
                    <a:pt x="131749" y="656958"/>
                  </a:lnTo>
                  <a:lnTo>
                    <a:pt x="125412" y="665175"/>
                  </a:lnTo>
                  <a:lnTo>
                    <a:pt x="116954" y="671703"/>
                  </a:lnTo>
                  <a:lnTo>
                    <a:pt x="110820" y="675411"/>
                  </a:lnTo>
                  <a:lnTo>
                    <a:pt x="107759" y="682663"/>
                  </a:lnTo>
                  <a:lnTo>
                    <a:pt x="111302" y="696544"/>
                  </a:lnTo>
                  <a:lnTo>
                    <a:pt x="117436" y="701548"/>
                  </a:lnTo>
                  <a:lnTo>
                    <a:pt x="124688" y="701700"/>
                  </a:lnTo>
                  <a:lnTo>
                    <a:pt x="139052" y="705078"/>
                  </a:lnTo>
                  <a:lnTo>
                    <a:pt x="150685" y="713473"/>
                  </a:lnTo>
                  <a:lnTo>
                    <a:pt x="158470" y="725754"/>
                  </a:lnTo>
                  <a:lnTo>
                    <a:pt x="161315" y="740740"/>
                  </a:lnTo>
                  <a:lnTo>
                    <a:pt x="161315" y="681253"/>
                  </a:lnTo>
                  <a:lnTo>
                    <a:pt x="156629" y="677824"/>
                  </a:lnTo>
                  <a:lnTo>
                    <a:pt x="161988" y="668578"/>
                  </a:lnTo>
                  <a:lnTo>
                    <a:pt x="166001" y="658596"/>
                  </a:lnTo>
                  <a:lnTo>
                    <a:pt x="168516" y="648068"/>
                  </a:lnTo>
                  <a:lnTo>
                    <a:pt x="169379" y="637184"/>
                  </a:lnTo>
                  <a:lnTo>
                    <a:pt x="163664" y="608965"/>
                  </a:lnTo>
                  <a:lnTo>
                    <a:pt x="155371" y="596696"/>
                  </a:lnTo>
                  <a:lnTo>
                    <a:pt x="148082" y="585876"/>
                  </a:lnTo>
                  <a:lnTo>
                    <a:pt x="125006" y="570306"/>
                  </a:lnTo>
                  <a:lnTo>
                    <a:pt x="96786" y="564591"/>
                  </a:lnTo>
                  <a:lnTo>
                    <a:pt x="68567" y="570306"/>
                  </a:lnTo>
                  <a:lnTo>
                    <a:pt x="45491" y="585876"/>
                  </a:lnTo>
                  <a:lnTo>
                    <a:pt x="29908" y="608965"/>
                  </a:lnTo>
                  <a:lnTo>
                    <a:pt x="24193" y="637184"/>
                  </a:lnTo>
                  <a:lnTo>
                    <a:pt x="25031" y="648068"/>
                  </a:lnTo>
                  <a:lnTo>
                    <a:pt x="27470" y="658533"/>
                  </a:lnTo>
                  <a:lnTo>
                    <a:pt x="31445" y="668502"/>
                  </a:lnTo>
                  <a:lnTo>
                    <a:pt x="36944" y="677824"/>
                  </a:lnTo>
                  <a:lnTo>
                    <a:pt x="21869" y="688835"/>
                  </a:lnTo>
                  <a:lnTo>
                    <a:pt x="10185" y="703541"/>
                  </a:lnTo>
                  <a:lnTo>
                    <a:pt x="2667" y="721093"/>
                  </a:lnTo>
                  <a:lnTo>
                    <a:pt x="0" y="740740"/>
                  </a:lnTo>
                  <a:lnTo>
                    <a:pt x="0" y="847534"/>
                  </a:lnTo>
                  <a:lnTo>
                    <a:pt x="7264" y="854786"/>
                  </a:lnTo>
                  <a:lnTo>
                    <a:pt x="186309" y="854786"/>
                  </a:lnTo>
                  <a:lnTo>
                    <a:pt x="193573" y="847534"/>
                  </a:lnTo>
                  <a:lnTo>
                    <a:pt x="193573" y="822528"/>
                  </a:lnTo>
                  <a:lnTo>
                    <a:pt x="193573" y="740740"/>
                  </a:lnTo>
                  <a:close/>
                </a:path>
                <a:path w="1000125" h="1000125">
                  <a:moveTo>
                    <a:pt x="193573" y="305206"/>
                  </a:moveTo>
                  <a:lnTo>
                    <a:pt x="190906" y="285483"/>
                  </a:lnTo>
                  <a:lnTo>
                    <a:pt x="183388" y="267944"/>
                  </a:lnTo>
                  <a:lnTo>
                    <a:pt x="171742" y="253326"/>
                  </a:lnTo>
                  <a:lnTo>
                    <a:pt x="161315" y="245719"/>
                  </a:lnTo>
                  <a:lnTo>
                    <a:pt x="161315" y="305206"/>
                  </a:lnTo>
                  <a:lnTo>
                    <a:pt x="161315" y="386981"/>
                  </a:lnTo>
                  <a:lnTo>
                    <a:pt x="32258" y="386981"/>
                  </a:lnTo>
                  <a:lnTo>
                    <a:pt x="32258" y="305206"/>
                  </a:lnTo>
                  <a:lnTo>
                    <a:pt x="54521" y="269544"/>
                  </a:lnTo>
                  <a:lnTo>
                    <a:pt x="76136" y="266001"/>
                  </a:lnTo>
                  <a:lnTo>
                    <a:pt x="82270" y="260997"/>
                  </a:lnTo>
                  <a:lnTo>
                    <a:pt x="85813" y="247129"/>
                  </a:lnTo>
                  <a:lnTo>
                    <a:pt x="82753" y="239712"/>
                  </a:lnTo>
                  <a:lnTo>
                    <a:pt x="76619" y="236156"/>
                  </a:lnTo>
                  <a:lnTo>
                    <a:pt x="68160" y="229628"/>
                  </a:lnTo>
                  <a:lnTo>
                    <a:pt x="61823" y="221424"/>
                  </a:lnTo>
                  <a:lnTo>
                    <a:pt x="57835" y="211912"/>
                  </a:lnTo>
                  <a:lnTo>
                    <a:pt x="56464" y="201485"/>
                  </a:lnTo>
                  <a:lnTo>
                    <a:pt x="59626" y="185788"/>
                  </a:lnTo>
                  <a:lnTo>
                    <a:pt x="68275" y="172974"/>
                  </a:lnTo>
                  <a:lnTo>
                    <a:pt x="81089" y="164325"/>
                  </a:lnTo>
                  <a:lnTo>
                    <a:pt x="96786" y="161150"/>
                  </a:lnTo>
                  <a:lnTo>
                    <a:pt x="112483" y="164325"/>
                  </a:lnTo>
                  <a:lnTo>
                    <a:pt x="125298" y="172974"/>
                  </a:lnTo>
                  <a:lnTo>
                    <a:pt x="133946" y="185788"/>
                  </a:lnTo>
                  <a:lnTo>
                    <a:pt x="137109" y="201485"/>
                  </a:lnTo>
                  <a:lnTo>
                    <a:pt x="135737" y="211912"/>
                  </a:lnTo>
                  <a:lnTo>
                    <a:pt x="131749" y="221424"/>
                  </a:lnTo>
                  <a:lnTo>
                    <a:pt x="125412" y="229628"/>
                  </a:lnTo>
                  <a:lnTo>
                    <a:pt x="116954" y="236156"/>
                  </a:lnTo>
                  <a:lnTo>
                    <a:pt x="110820" y="239877"/>
                  </a:lnTo>
                  <a:lnTo>
                    <a:pt x="107759" y="247129"/>
                  </a:lnTo>
                  <a:lnTo>
                    <a:pt x="111302" y="260997"/>
                  </a:lnTo>
                  <a:lnTo>
                    <a:pt x="117436" y="266001"/>
                  </a:lnTo>
                  <a:lnTo>
                    <a:pt x="124688" y="266166"/>
                  </a:lnTo>
                  <a:lnTo>
                    <a:pt x="139052" y="269544"/>
                  </a:lnTo>
                  <a:lnTo>
                    <a:pt x="150685" y="277939"/>
                  </a:lnTo>
                  <a:lnTo>
                    <a:pt x="158470" y="290207"/>
                  </a:lnTo>
                  <a:lnTo>
                    <a:pt x="161315" y="305206"/>
                  </a:lnTo>
                  <a:lnTo>
                    <a:pt x="161315" y="245719"/>
                  </a:lnTo>
                  <a:lnTo>
                    <a:pt x="156629" y="242290"/>
                  </a:lnTo>
                  <a:lnTo>
                    <a:pt x="161988" y="233032"/>
                  </a:lnTo>
                  <a:lnTo>
                    <a:pt x="166001" y="223050"/>
                  </a:lnTo>
                  <a:lnTo>
                    <a:pt x="168516" y="212534"/>
                  </a:lnTo>
                  <a:lnTo>
                    <a:pt x="169379" y="201637"/>
                  </a:lnTo>
                  <a:lnTo>
                    <a:pt x="163664" y="173418"/>
                  </a:lnTo>
                  <a:lnTo>
                    <a:pt x="155371" y="161150"/>
                  </a:lnTo>
                  <a:lnTo>
                    <a:pt x="148082" y="150342"/>
                  </a:lnTo>
                  <a:lnTo>
                    <a:pt x="125006" y="134772"/>
                  </a:lnTo>
                  <a:lnTo>
                    <a:pt x="96786" y="129057"/>
                  </a:lnTo>
                  <a:lnTo>
                    <a:pt x="68567" y="134772"/>
                  </a:lnTo>
                  <a:lnTo>
                    <a:pt x="45491" y="150342"/>
                  </a:lnTo>
                  <a:lnTo>
                    <a:pt x="29908" y="173418"/>
                  </a:lnTo>
                  <a:lnTo>
                    <a:pt x="24193" y="201637"/>
                  </a:lnTo>
                  <a:lnTo>
                    <a:pt x="25031" y="212534"/>
                  </a:lnTo>
                  <a:lnTo>
                    <a:pt x="27470" y="222999"/>
                  </a:lnTo>
                  <a:lnTo>
                    <a:pt x="31445" y="232968"/>
                  </a:lnTo>
                  <a:lnTo>
                    <a:pt x="36944" y="242290"/>
                  </a:lnTo>
                  <a:lnTo>
                    <a:pt x="21869" y="253301"/>
                  </a:lnTo>
                  <a:lnTo>
                    <a:pt x="10185" y="267995"/>
                  </a:lnTo>
                  <a:lnTo>
                    <a:pt x="2667" y="285546"/>
                  </a:lnTo>
                  <a:lnTo>
                    <a:pt x="0" y="305206"/>
                  </a:lnTo>
                  <a:lnTo>
                    <a:pt x="0" y="411988"/>
                  </a:lnTo>
                  <a:lnTo>
                    <a:pt x="7264" y="419252"/>
                  </a:lnTo>
                  <a:lnTo>
                    <a:pt x="186309" y="419252"/>
                  </a:lnTo>
                  <a:lnTo>
                    <a:pt x="193573" y="411988"/>
                  </a:lnTo>
                  <a:lnTo>
                    <a:pt x="193573" y="386981"/>
                  </a:lnTo>
                  <a:lnTo>
                    <a:pt x="193573" y="305206"/>
                  </a:lnTo>
                  <a:close/>
                </a:path>
                <a:path w="1000125" h="1000125">
                  <a:moveTo>
                    <a:pt x="412267" y="404685"/>
                  </a:moveTo>
                  <a:lnTo>
                    <a:pt x="234861" y="284035"/>
                  </a:lnTo>
                  <a:lnTo>
                    <a:pt x="216712" y="310705"/>
                  </a:lnTo>
                  <a:lnTo>
                    <a:pt x="394119" y="431355"/>
                  </a:lnTo>
                  <a:lnTo>
                    <a:pt x="412267" y="404685"/>
                  </a:lnTo>
                  <a:close/>
                </a:path>
                <a:path w="1000125" h="1000125">
                  <a:moveTo>
                    <a:pt x="428548" y="568045"/>
                  </a:moveTo>
                  <a:lnTo>
                    <a:pt x="410400" y="541375"/>
                  </a:lnTo>
                  <a:lnTo>
                    <a:pt x="200723" y="683983"/>
                  </a:lnTo>
                  <a:lnTo>
                    <a:pt x="218859" y="710653"/>
                  </a:lnTo>
                  <a:lnTo>
                    <a:pt x="428548" y="568045"/>
                  </a:lnTo>
                  <a:close/>
                </a:path>
                <a:path w="1000125" h="1000125">
                  <a:moveTo>
                    <a:pt x="516191" y="612825"/>
                  </a:moveTo>
                  <a:lnTo>
                    <a:pt x="483933" y="612825"/>
                  </a:lnTo>
                  <a:lnTo>
                    <a:pt x="483933" y="677341"/>
                  </a:lnTo>
                  <a:lnTo>
                    <a:pt x="516191" y="677341"/>
                  </a:lnTo>
                  <a:lnTo>
                    <a:pt x="516191" y="612825"/>
                  </a:lnTo>
                  <a:close/>
                </a:path>
                <a:path w="1000125" h="1000125">
                  <a:moveTo>
                    <a:pt x="516191" y="322465"/>
                  </a:moveTo>
                  <a:lnTo>
                    <a:pt x="483933" y="322465"/>
                  </a:lnTo>
                  <a:lnTo>
                    <a:pt x="483933" y="386981"/>
                  </a:lnTo>
                  <a:lnTo>
                    <a:pt x="516191" y="386981"/>
                  </a:lnTo>
                  <a:lnTo>
                    <a:pt x="516191" y="322465"/>
                  </a:lnTo>
                  <a:close/>
                </a:path>
                <a:path w="1000125" h="1000125">
                  <a:moveTo>
                    <a:pt x="596849" y="877849"/>
                  </a:moveTo>
                  <a:lnTo>
                    <a:pt x="594182" y="858139"/>
                  </a:lnTo>
                  <a:lnTo>
                    <a:pt x="586663" y="840587"/>
                  </a:lnTo>
                  <a:lnTo>
                    <a:pt x="575017" y="825969"/>
                  </a:lnTo>
                  <a:lnTo>
                    <a:pt x="564591" y="818375"/>
                  </a:lnTo>
                  <a:lnTo>
                    <a:pt x="564591" y="877849"/>
                  </a:lnTo>
                  <a:lnTo>
                    <a:pt x="564591" y="967701"/>
                  </a:lnTo>
                  <a:lnTo>
                    <a:pt x="435533" y="967701"/>
                  </a:lnTo>
                  <a:lnTo>
                    <a:pt x="435533" y="877849"/>
                  </a:lnTo>
                  <a:lnTo>
                    <a:pt x="457796" y="842200"/>
                  </a:lnTo>
                  <a:lnTo>
                    <a:pt x="479412" y="838657"/>
                  </a:lnTo>
                  <a:lnTo>
                    <a:pt x="485546" y="833653"/>
                  </a:lnTo>
                  <a:lnTo>
                    <a:pt x="489089" y="819785"/>
                  </a:lnTo>
                  <a:lnTo>
                    <a:pt x="486029" y="812368"/>
                  </a:lnTo>
                  <a:lnTo>
                    <a:pt x="479894" y="808812"/>
                  </a:lnTo>
                  <a:lnTo>
                    <a:pt x="471436" y="802284"/>
                  </a:lnTo>
                  <a:lnTo>
                    <a:pt x="465099" y="794080"/>
                  </a:lnTo>
                  <a:lnTo>
                    <a:pt x="461111" y="784567"/>
                  </a:lnTo>
                  <a:lnTo>
                    <a:pt x="459740" y="774128"/>
                  </a:lnTo>
                  <a:lnTo>
                    <a:pt x="462902" y="758444"/>
                  </a:lnTo>
                  <a:lnTo>
                    <a:pt x="471551" y="745617"/>
                  </a:lnTo>
                  <a:lnTo>
                    <a:pt x="484365" y="736981"/>
                  </a:lnTo>
                  <a:lnTo>
                    <a:pt x="500062" y="733806"/>
                  </a:lnTo>
                  <a:lnTo>
                    <a:pt x="515759" y="736981"/>
                  </a:lnTo>
                  <a:lnTo>
                    <a:pt x="528574" y="745617"/>
                  </a:lnTo>
                  <a:lnTo>
                    <a:pt x="537222" y="758444"/>
                  </a:lnTo>
                  <a:lnTo>
                    <a:pt x="540385" y="774128"/>
                  </a:lnTo>
                  <a:lnTo>
                    <a:pt x="539013" y="784567"/>
                  </a:lnTo>
                  <a:lnTo>
                    <a:pt x="535025" y="794080"/>
                  </a:lnTo>
                  <a:lnTo>
                    <a:pt x="528688" y="802284"/>
                  </a:lnTo>
                  <a:lnTo>
                    <a:pt x="520230" y="808812"/>
                  </a:lnTo>
                  <a:lnTo>
                    <a:pt x="514096" y="812520"/>
                  </a:lnTo>
                  <a:lnTo>
                    <a:pt x="511035" y="819785"/>
                  </a:lnTo>
                  <a:lnTo>
                    <a:pt x="514578" y="833653"/>
                  </a:lnTo>
                  <a:lnTo>
                    <a:pt x="520712" y="838657"/>
                  </a:lnTo>
                  <a:lnTo>
                    <a:pt x="527964" y="838822"/>
                  </a:lnTo>
                  <a:lnTo>
                    <a:pt x="542328" y="842200"/>
                  </a:lnTo>
                  <a:lnTo>
                    <a:pt x="553961" y="850595"/>
                  </a:lnTo>
                  <a:lnTo>
                    <a:pt x="561746" y="862863"/>
                  </a:lnTo>
                  <a:lnTo>
                    <a:pt x="564591" y="877849"/>
                  </a:lnTo>
                  <a:lnTo>
                    <a:pt x="564591" y="818375"/>
                  </a:lnTo>
                  <a:lnTo>
                    <a:pt x="559904" y="814946"/>
                  </a:lnTo>
                  <a:lnTo>
                    <a:pt x="565264" y="805688"/>
                  </a:lnTo>
                  <a:lnTo>
                    <a:pt x="569277" y="795705"/>
                  </a:lnTo>
                  <a:lnTo>
                    <a:pt x="571792" y="785177"/>
                  </a:lnTo>
                  <a:lnTo>
                    <a:pt x="572655" y="774293"/>
                  </a:lnTo>
                  <a:lnTo>
                    <a:pt x="566940" y="746074"/>
                  </a:lnTo>
                  <a:lnTo>
                    <a:pt x="558647" y="733806"/>
                  </a:lnTo>
                  <a:lnTo>
                    <a:pt x="551357" y="722998"/>
                  </a:lnTo>
                  <a:lnTo>
                    <a:pt x="528281" y="707415"/>
                  </a:lnTo>
                  <a:lnTo>
                    <a:pt x="500062" y="701700"/>
                  </a:lnTo>
                  <a:lnTo>
                    <a:pt x="471843" y="707415"/>
                  </a:lnTo>
                  <a:lnTo>
                    <a:pt x="448767" y="722998"/>
                  </a:lnTo>
                  <a:lnTo>
                    <a:pt x="433184" y="746074"/>
                  </a:lnTo>
                  <a:lnTo>
                    <a:pt x="427469" y="774293"/>
                  </a:lnTo>
                  <a:lnTo>
                    <a:pt x="428307" y="785177"/>
                  </a:lnTo>
                  <a:lnTo>
                    <a:pt x="430745" y="795642"/>
                  </a:lnTo>
                  <a:lnTo>
                    <a:pt x="434721" y="805624"/>
                  </a:lnTo>
                  <a:lnTo>
                    <a:pt x="440220" y="814946"/>
                  </a:lnTo>
                  <a:lnTo>
                    <a:pt x="425157" y="825957"/>
                  </a:lnTo>
                  <a:lnTo>
                    <a:pt x="413461" y="840651"/>
                  </a:lnTo>
                  <a:lnTo>
                    <a:pt x="405942" y="858202"/>
                  </a:lnTo>
                  <a:lnTo>
                    <a:pt x="403275" y="877849"/>
                  </a:lnTo>
                  <a:lnTo>
                    <a:pt x="403275" y="992708"/>
                  </a:lnTo>
                  <a:lnTo>
                    <a:pt x="410540" y="999972"/>
                  </a:lnTo>
                  <a:lnTo>
                    <a:pt x="589584" y="999972"/>
                  </a:lnTo>
                  <a:lnTo>
                    <a:pt x="596849" y="992708"/>
                  </a:lnTo>
                  <a:lnTo>
                    <a:pt x="596849" y="967701"/>
                  </a:lnTo>
                  <a:lnTo>
                    <a:pt x="596849" y="877849"/>
                  </a:lnTo>
                  <a:close/>
                </a:path>
                <a:path w="1000125" h="1000125">
                  <a:moveTo>
                    <a:pt x="596849" y="176149"/>
                  </a:moveTo>
                  <a:lnTo>
                    <a:pt x="594182" y="156438"/>
                  </a:lnTo>
                  <a:lnTo>
                    <a:pt x="586663" y="138887"/>
                  </a:lnTo>
                  <a:lnTo>
                    <a:pt x="575017" y="124269"/>
                  </a:lnTo>
                  <a:lnTo>
                    <a:pt x="564591" y="116674"/>
                  </a:lnTo>
                  <a:lnTo>
                    <a:pt x="564591" y="176149"/>
                  </a:lnTo>
                  <a:lnTo>
                    <a:pt x="564591" y="257937"/>
                  </a:lnTo>
                  <a:lnTo>
                    <a:pt x="435533" y="257937"/>
                  </a:lnTo>
                  <a:lnTo>
                    <a:pt x="435533" y="176149"/>
                  </a:lnTo>
                  <a:lnTo>
                    <a:pt x="457796" y="140500"/>
                  </a:lnTo>
                  <a:lnTo>
                    <a:pt x="479412" y="136956"/>
                  </a:lnTo>
                  <a:lnTo>
                    <a:pt x="485546" y="131953"/>
                  </a:lnTo>
                  <a:lnTo>
                    <a:pt x="489089" y="118084"/>
                  </a:lnTo>
                  <a:lnTo>
                    <a:pt x="486029" y="110667"/>
                  </a:lnTo>
                  <a:lnTo>
                    <a:pt x="479894" y="107111"/>
                  </a:lnTo>
                  <a:lnTo>
                    <a:pt x="471436" y="100584"/>
                  </a:lnTo>
                  <a:lnTo>
                    <a:pt x="465099" y="92379"/>
                  </a:lnTo>
                  <a:lnTo>
                    <a:pt x="461111" y="82867"/>
                  </a:lnTo>
                  <a:lnTo>
                    <a:pt x="459740" y="72428"/>
                  </a:lnTo>
                  <a:lnTo>
                    <a:pt x="462902" y="56743"/>
                  </a:lnTo>
                  <a:lnTo>
                    <a:pt x="471551" y="43916"/>
                  </a:lnTo>
                  <a:lnTo>
                    <a:pt x="484365" y="35280"/>
                  </a:lnTo>
                  <a:lnTo>
                    <a:pt x="500062" y="32105"/>
                  </a:lnTo>
                  <a:lnTo>
                    <a:pt x="515759" y="35280"/>
                  </a:lnTo>
                  <a:lnTo>
                    <a:pt x="528574" y="43916"/>
                  </a:lnTo>
                  <a:lnTo>
                    <a:pt x="537222" y="56743"/>
                  </a:lnTo>
                  <a:lnTo>
                    <a:pt x="540385" y="72428"/>
                  </a:lnTo>
                  <a:lnTo>
                    <a:pt x="539013" y="82867"/>
                  </a:lnTo>
                  <a:lnTo>
                    <a:pt x="535025" y="92379"/>
                  </a:lnTo>
                  <a:lnTo>
                    <a:pt x="528688" y="100584"/>
                  </a:lnTo>
                  <a:lnTo>
                    <a:pt x="520230" y="107111"/>
                  </a:lnTo>
                  <a:lnTo>
                    <a:pt x="514096" y="110820"/>
                  </a:lnTo>
                  <a:lnTo>
                    <a:pt x="511035" y="118084"/>
                  </a:lnTo>
                  <a:lnTo>
                    <a:pt x="514578" y="131953"/>
                  </a:lnTo>
                  <a:lnTo>
                    <a:pt x="520712" y="136956"/>
                  </a:lnTo>
                  <a:lnTo>
                    <a:pt x="527964" y="137121"/>
                  </a:lnTo>
                  <a:lnTo>
                    <a:pt x="542328" y="140500"/>
                  </a:lnTo>
                  <a:lnTo>
                    <a:pt x="553961" y="148894"/>
                  </a:lnTo>
                  <a:lnTo>
                    <a:pt x="561746" y="161163"/>
                  </a:lnTo>
                  <a:lnTo>
                    <a:pt x="564591" y="176149"/>
                  </a:lnTo>
                  <a:lnTo>
                    <a:pt x="564591" y="116674"/>
                  </a:lnTo>
                  <a:lnTo>
                    <a:pt x="559904" y="113245"/>
                  </a:lnTo>
                  <a:lnTo>
                    <a:pt x="565264" y="103987"/>
                  </a:lnTo>
                  <a:lnTo>
                    <a:pt x="569277" y="94005"/>
                  </a:lnTo>
                  <a:lnTo>
                    <a:pt x="571792" y="83477"/>
                  </a:lnTo>
                  <a:lnTo>
                    <a:pt x="572655" y="72593"/>
                  </a:lnTo>
                  <a:lnTo>
                    <a:pt x="566940" y="44373"/>
                  </a:lnTo>
                  <a:lnTo>
                    <a:pt x="558647" y="32105"/>
                  </a:lnTo>
                  <a:lnTo>
                    <a:pt x="551357" y="21297"/>
                  </a:lnTo>
                  <a:lnTo>
                    <a:pt x="528281" y="5715"/>
                  </a:lnTo>
                  <a:lnTo>
                    <a:pt x="500062" y="0"/>
                  </a:lnTo>
                  <a:lnTo>
                    <a:pt x="471843" y="5715"/>
                  </a:lnTo>
                  <a:lnTo>
                    <a:pt x="448767" y="21297"/>
                  </a:lnTo>
                  <a:lnTo>
                    <a:pt x="433184" y="44373"/>
                  </a:lnTo>
                  <a:lnTo>
                    <a:pt x="427469" y="72593"/>
                  </a:lnTo>
                  <a:lnTo>
                    <a:pt x="428307" y="83477"/>
                  </a:lnTo>
                  <a:lnTo>
                    <a:pt x="430745" y="93941"/>
                  </a:lnTo>
                  <a:lnTo>
                    <a:pt x="434721" y="103924"/>
                  </a:lnTo>
                  <a:lnTo>
                    <a:pt x="440220" y="113245"/>
                  </a:lnTo>
                  <a:lnTo>
                    <a:pt x="425157" y="124256"/>
                  </a:lnTo>
                  <a:lnTo>
                    <a:pt x="413461" y="138950"/>
                  </a:lnTo>
                  <a:lnTo>
                    <a:pt x="405942" y="156502"/>
                  </a:lnTo>
                  <a:lnTo>
                    <a:pt x="403275" y="176149"/>
                  </a:lnTo>
                  <a:lnTo>
                    <a:pt x="403275" y="282943"/>
                  </a:lnTo>
                  <a:lnTo>
                    <a:pt x="410540" y="290195"/>
                  </a:lnTo>
                  <a:lnTo>
                    <a:pt x="589584" y="290195"/>
                  </a:lnTo>
                  <a:lnTo>
                    <a:pt x="596849" y="282943"/>
                  </a:lnTo>
                  <a:lnTo>
                    <a:pt x="596849" y="257937"/>
                  </a:lnTo>
                  <a:lnTo>
                    <a:pt x="596849" y="176149"/>
                  </a:lnTo>
                  <a:close/>
                </a:path>
                <a:path w="1000125" h="1000125">
                  <a:moveTo>
                    <a:pt x="598906" y="470623"/>
                  </a:moveTo>
                  <a:lnTo>
                    <a:pt x="594639" y="448335"/>
                  </a:lnTo>
                  <a:lnTo>
                    <a:pt x="591439" y="443445"/>
                  </a:lnTo>
                  <a:lnTo>
                    <a:pt x="581850" y="428764"/>
                  </a:lnTo>
                  <a:lnTo>
                    <a:pt x="580097" y="427316"/>
                  </a:lnTo>
                  <a:lnTo>
                    <a:pt x="572846" y="421284"/>
                  </a:lnTo>
                  <a:lnTo>
                    <a:pt x="566648" y="417944"/>
                  </a:lnTo>
                  <a:lnTo>
                    <a:pt x="566648" y="470623"/>
                  </a:lnTo>
                  <a:lnTo>
                    <a:pt x="564680" y="480885"/>
                  </a:lnTo>
                  <a:lnTo>
                    <a:pt x="558774" y="489902"/>
                  </a:lnTo>
                  <a:lnTo>
                    <a:pt x="559104" y="489902"/>
                  </a:lnTo>
                  <a:lnTo>
                    <a:pt x="500062" y="549592"/>
                  </a:lnTo>
                  <a:lnTo>
                    <a:pt x="450545" y="499414"/>
                  </a:lnTo>
                  <a:lnTo>
                    <a:pt x="450215" y="499262"/>
                  </a:lnTo>
                  <a:lnTo>
                    <a:pt x="441020" y="489902"/>
                  </a:lnTo>
                  <a:lnTo>
                    <a:pt x="435127" y="480885"/>
                  </a:lnTo>
                  <a:lnTo>
                    <a:pt x="433158" y="470623"/>
                  </a:lnTo>
                  <a:lnTo>
                    <a:pt x="435127" y="460362"/>
                  </a:lnTo>
                  <a:lnTo>
                    <a:pt x="441020" y="451345"/>
                  </a:lnTo>
                  <a:lnTo>
                    <a:pt x="446024" y="446354"/>
                  </a:lnTo>
                  <a:lnTo>
                    <a:pt x="452640" y="443445"/>
                  </a:lnTo>
                  <a:lnTo>
                    <a:pt x="466826" y="443445"/>
                  </a:lnTo>
                  <a:lnTo>
                    <a:pt x="473443" y="446189"/>
                  </a:lnTo>
                  <a:lnTo>
                    <a:pt x="478447" y="451345"/>
                  </a:lnTo>
                  <a:lnTo>
                    <a:pt x="488442" y="461518"/>
                  </a:lnTo>
                  <a:lnTo>
                    <a:pt x="491515" y="464578"/>
                  </a:lnTo>
                  <a:lnTo>
                    <a:pt x="495541" y="466356"/>
                  </a:lnTo>
                  <a:lnTo>
                    <a:pt x="504253" y="466356"/>
                  </a:lnTo>
                  <a:lnTo>
                    <a:pt x="508292" y="464578"/>
                  </a:lnTo>
                  <a:lnTo>
                    <a:pt x="511352" y="461518"/>
                  </a:lnTo>
                  <a:lnTo>
                    <a:pt x="521360" y="451345"/>
                  </a:lnTo>
                  <a:lnTo>
                    <a:pt x="526351" y="446354"/>
                  </a:lnTo>
                  <a:lnTo>
                    <a:pt x="532968" y="443445"/>
                  </a:lnTo>
                  <a:lnTo>
                    <a:pt x="547166" y="443445"/>
                  </a:lnTo>
                  <a:lnTo>
                    <a:pt x="553783" y="446189"/>
                  </a:lnTo>
                  <a:lnTo>
                    <a:pt x="558774" y="451345"/>
                  </a:lnTo>
                  <a:lnTo>
                    <a:pt x="564680" y="460362"/>
                  </a:lnTo>
                  <a:lnTo>
                    <a:pt x="566648" y="470623"/>
                  </a:lnTo>
                  <a:lnTo>
                    <a:pt x="566648" y="417944"/>
                  </a:lnTo>
                  <a:lnTo>
                    <a:pt x="562737" y="415823"/>
                  </a:lnTo>
                  <a:lnTo>
                    <a:pt x="551764" y="412483"/>
                  </a:lnTo>
                  <a:lnTo>
                    <a:pt x="540232" y="411340"/>
                  </a:lnTo>
                  <a:lnTo>
                    <a:pt x="540385" y="411187"/>
                  </a:lnTo>
                  <a:lnTo>
                    <a:pt x="529234" y="412229"/>
                  </a:lnTo>
                  <a:lnTo>
                    <a:pt x="518655" y="415315"/>
                  </a:lnTo>
                  <a:lnTo>
                    <a:pt x="508863" y="420370"/>
                  </a:lnTo>
                  <a:lnTo>
                    <a:pt x="500062" y="427316"/>
                  </a:lnTo>
                  <a:lnTo>
                    <a:pt x="491261" y="420433"/>
                  </a:lnTo>
                  <a:lnTo>
                    <a:pt x="481469" y="415378"/>
                  </a:lnTo>
                  <a:lnTo>
                    <a:pt x="470890" y="412254"/>
                  </a:lnTo>
                  <a:lnTo>
                    <a:pt x="459740" y="411187"/>
                  </a:lnTo>
                  <a:lnTo>
                    <a:pt x="448119" y="412343"/>
                  </a:lnTo>
                  <a:lnTo>
                    <a:pt x="405155" y="448335"/>
                  </a:lnTo>
                  <a:lnTo>
                    <a:pt x="400900" y="470623"/>
                  </a:lnTo>
                  <a:lnTo>
                    <a:pt x="405155" y="492912"/>
                  </a:lnTo>
                  <a:lnTo>
                    <a:pt x="417957" y="512483"/>
                  </a:lnTo>
                  <a:lnTo>
                    <a:pt x="428764" y="523290"/>
                  </a:lnTo>
                  <a:lnTo>
                    <a:pt x="429082" y="523455"/>
                  </a:lnTo>
                  <a:lnTo>
                    <a:pt x="488607" y="583780"/>
                  </a:lnTo>
                  <a:lnTo>
                    <a:pt x="491667" y="586854"/>
                  </a:lnTo>
                  <a:lnTo>
                    <a:pt x="495706" y="588619"/>
                  </a:lnTo>
                  <a:lnTo>
                    <a:pt x="504418" y="588619"/>
                  </a:lnTo>
                  <a:lnTo>
                    <a:pt x="545261" y="549592"/>
                  </a:lnTo>
                  <a:lnTo>
                    <a:pt x="581850" y="512483"/>
                  </a:lnTo>
                  <a:lnTo>
                    <a:pt x="595210" y="489902"/>
                  </a:lnTo>
                  <a:lnTo>
                    <a:pt x="598906" y="470623"/>
                  </a:lnTo>
                  <a:close/>
                </a:path>
                <a:path w="1000125" h="1000125">
                  <a:moveTo>
                    <a:pt x="783259" y="326796"/>
                  </a:moveTo>
                  <a:lnTo>
                    <a:pt x="765124" y="300126"/>
                  </a:lnTo>
                  <a:lnTo>
                    <a:pt x="603859" y="409803"/>
                  </a:lnTo>
                  <a:lnTo>
                    <a:pt x="622007" y="436473"/>
                  </a:lnTo>
                  <a:lnTo>
                    <a:pt x="783259" y="326796"/>
                  </a:lnTo>
                  <a:close/>
                </a:path>
                <a:path w="1000125" h="1000125">
                  <a:moveTo>
                    <a:pt x="799350" y="667918"/>
                  </a:moveTo>
                  <a:lnTo>
                    <a:pt x="603935" y="535025"/>
                  </a:lnTo>
                  <a:lnTo>
                    <a:pt x="585787" y="561708"/>
                  </a:lnTo>
                  <a:lnTo>
                    <a:pt x="781202" y="694601"/>
                  </a:lnTo>
                  <a:lnTo>
                    <a:pt x="799350" y="667918"/>
                  </a:lnTo>
                  <a:close/>
                </a:path>
                <a:path w="1000125" h="1000125">
                  <a:moveTo>
                    <a:pt x="1000125" y="740575"/>
                  </a:moveTo>
                  <a:lnTo>
                    <a:pt x="997458" y="720864"/>
                  </a:lnTo>
                  <a:lnTo>
                    <a:pt x="989939" y="703313"/>
                  </a:lnTo>
                  <a:lnTo>
                    <a:pt x="978293" y="688695"/>
                  </a:lnTo>
                  <a:lnTo>
                    <a:pt x="967867" y="681101"/>
                  </a:lnTo>
                  <a:lnTo>
                    <a:pt x="967867" y="822528"/>
                  </a:lnTo>
                  <a:lnTo>
                    <a:pt x="838809" y="822528"/>
                  </a:lnTo>
                  <a:lnTo>
                    <a:pt x="838847" y="740575"/>
                  </a:lnTo>
                  <a:lnTo>
                    <a:pt x="861072" y="705078"/>
                  </a:lnTo>
                  <a:lnTo>
                    <a:pt x="882688" y="701548"/>
                  </a:lnTo>
                  <a:lnTo>
                    <a:pt x="888822" y="696544"/>
                  </a:lnTo>
                  <a:lnTo>
                    <a:pt x="892365" y="682663"/>
                  </a:lnTo>
                  <a:lnTo>
                    <a:pt x="889304" y="675246"/>
                  </a:lnTo>
                  <a:lnTo>
                    <a:pt x="883170" y="671703"/>
                  </a:lnTo>
                  <a:lnTo>
                    <a:pt x="874712" y="665175"/>
                  </a:lnTo>
                  <a:lnTo>
                    <a:pt x="868375" y="656958"/>
                  </a:lnTo>
                  <a:lnTo>
                    <a:pt x="864387" y="647446"/>
                  </a:lnTo>
                  <a:lnTo>
                    <a:pt x="863015" y="637019"/>
                  </a:lnTo>
                  <a:lnTo>
                    <a:pt x="866178" y="621322"/>
                  </a:lnTo>
                  <a:lnTo>
                    <a:pt x="874826" y="608507"/>
                  </a:lnTo>
                  <a:lnTo>
                    <a:pt x="887641" y="599859"/>
                  </a:lnTo>
                  <a:lnTo>
                    <a:pt x="903338" y="596696"/>
                  </a:lnTo>
                  <a:lnTo>
                    <a:pt x="919035" y="599859"/>
                  </a:lnTo>
                  <a:lnTo>
                    <a:pt x="931849" y="608507"/>
                  </a:lnTo>
                  <a:lnTo>
                    <a:pt x="940498" y="621322"/>
                  </a:lnTo>
                  <a:lnTo>
                    <a:pt x="943660" y="637019"/>
                  </a:lnTo>
                  <a:lnTo>
                    <a:pt x="942289" y="647446"/>
                  </a:lnTo>
                  <a:lnTo>
                    <a:pt x="938301" y="656958"/>
                  </a:lnTo>
                  <a:lnTo>
                    <a:pt x="931964" y="665175"/>
                  </a:lnTo>
                  <a:lnTo>
                    <a:pt x="923505" y="671703"/>
                  </a:lnTo>
                  <a:lnTo>
                    <a:pt x="917371" y="675411"/>
                  </a:lnTo>
                  <a:lnTo>
                    <a:pt x="914311" y="682663"/>
                  </a:lnTo>
                  <a:lnTo>
                    <a:pt x="917854" y="696544"/>
                  </a:lnTo>
                  <a:lnTo>
                    <a:pt x="923988" y="701548"/>
                  </a:lnTo>
                  <a:lnTo>
                    <a:pt x="931240" y="701700"/>
                  </a:lnTo>
                  <a:lnTo>
                    <a:pt x="945603" y="705078"/>
                  </a:lnTo>
                  <a:lnTo>
                    <a:pt x="957237" y="713473"/>
                  </a:lnTo>
                  <a:lnTo>
                    <a:pt x="965022" y="725754"/>
                  </a:lnTo>
                  <a:lnTo>
                    <a:pt x="967828" y="740575"/>
                  </a:lnTo>
                  <a:lnTo>
                    <a:pt x="967867" y="822528"/>
                  </a:lnTo>
                  <a:lnTo>
                    <a:pt x="967867" y="681101"/>
                  </a:lnTo>
                  <a:lnTo>
                    <a:pt x="963180" y="677672"/>
                  </a:lnTo>
                  <a:lnTo>
                    <a:pt x="968540" y="668413"/>
                  </a:lnTo>
                  <a:lnTo>
                    <a:pt x="972553" y="658431"/>
                  </a:lnTo>
                  <a:lnTo>
                    <a:pt x="975067" y="647903"/>
                  </a:lnTo>
                  <a:lnTo>
                    <a:pt x="975931" y="637019"/>
                  </a:lnTo>
                  <a:lnTo>
                    <a:pt x="970216" y="608799"/>
                  </a:lnTo>
                  <a:lnTo>
                    <a:pt x="962037" y="596696"/>
                  </a:lnTo>
                  <a:lnTo>
                    <a:pt x="954633" y="585724"/>
                  </a:lnTo>
                  <a:lnTo>
                    <a:pt x="931557" y="570141"/>
                  </a:lnTo>
                  <a:lnTo>
                    <a:pt x="903338" y="564426"/>
                  </a:lnTo>
                  <a:lnTo>
                    <a:pt x="875118" y="570141"/>
                  </a:lnTo>
                  <a:lnTo>
                    <a:pt x="852043" y="585724"/>
                  </a:lnTo>
                  <a:lnTo>
                    <a:pt x="836460" y="608799"/>
                  </a:lnTo>
                  <a:lnTo>
                    <a:pt x="830745" y="637019"/>
                  </a:lnTo>
                  <a:lnTo>
                    <a:pt x="831583" y="647903"/>
                  </a:lnTo>
                  <a:lnTo>
                    <a:pt x="834021" y="658368"/>
                  </a:lnTo>
                  <a:lnTo>
                    <a:pt x="837996" y="668350"/>
                  </a:lnTo>
                  <a:lnTo>
                    <a:pt x="843495" y="677672"/>
                  </a:lnTo>
                  <a:lnTo>
                    <a:pt x="828433" y="688682"/>
                  </a:lnTo>
                  <a:lnTo>
                    <a:pt x="816737" y="703376"/>
                  </a:lnTo>
                  <a:lnTo>
                    <a:pt x="809218" y="720928"/>
                  </a:lnTo>
                  <a:lnTo>
                    <a:pt x="806551" y="740575"/>
                  </a:lnTo>
                  <a:lnTo>
                    <a:pt x="806551" y="847369"/>
                  </a:lnTo>
                  <a:lnTo>
                    <a:pt x="813816" y="854621"/>
                  </a:lnTo>
                  <a:lnTo>
                    <a:pt x="992860" y="854621"/>
                  </a:lnTo>
                  <a:lnTo>
                    <a:pt x="1000125" y="847369"/>
                  </a:lnTo>
                  <a:lnTo>
                    <a:pt x="1000125" y="822528"/>
                  </a:lnTo>
                  <a:lnTo>
                    <a:pt x="1000125" y="740575"/>
                  </a:lnTo>
                  <a:close/>
                </a:path>
                <a:path w="1000125" h="1000125">
                  <a:moveTo>
                    <a:pt x="1000125" y="305041"/>
                  </a:moveTo>
                  <a:lnTo>
                    <a:pt x="997458" y="285318"/>
                  </a:lnTo>
                  <a:lnTo>
                    <a:pt x="989939" y="267779"/>
                  </a:lnTo>
                  <a:lnTo>
                    <a:pt x="978293" y="253161"/>
                  </a:lnTo>
                  <a:lnTo>
                    <a:pt x="967867" y="245554"/>
                  </a:lnTo>
                  <a:lnTo>
                    <a:pt x="967867" y="386981"/>
                  </a:lnTo>
                  <a:lnTo>
                    <a:pt x="838809" y="386981"/>
                  </a:lnTo>
                  <a:lnTo>
                    <a:pt x="838847" y="305041"/>
                  </a:lnTo>
                  <a:lnTo>
                    <a:pt x="861072" y="269544"/>
                  </a:lnTo>
                  <a:lnTo>
                    <a:pt x="882688" y="266001"/>
                  </a:lnTo>
                  <a:lnTo>
                    <a:pt x="888822" y="260997"/>
                  </a:lnTo>
                  <a:lnTo>
                    <a:pt x="892365" y="247129"/>
                  </a:lnTo>
                  <a:lnTo>
                    <a:pt x="889304" y="239712"/>
                  </a:lnTo>
                  <a:lnTo>
                    <a:pt x="883170" y="236156"/>
                  </a:lnTo>
                  <a:lnTo>
                    <a:pt x="874712" y="229628"/>
                  </a:lnTo>
                  <a:lnTo>
                    <a:pt x="868375" y="221424"/>
                  </a:lnTo>
                  <a:lnTo>
                    <a:pt x="864387" y="211912"/>
                  </a:lnTo>
                  <a:lnTo>
                    <a:pt x="863015" y="201485"/>
                  </a:lnTo>
                  <a:lnTo>
                    <a:pt x="866178" y="185788"/>
                  </a:lnTo>
                  <a:lnTo>
                    <a:pt x="874826" y="172974"/>
                  </a:lnTo>
                  <a:lnTo>
                    <a:pt x="887641" y="164325"/>
                  </a:lnTo>
                  <a:lnTo>
                    <a:pt x="903338" y="161150"/>
                  </a:lnTo>
                  <a:lnTo>
                    <a:pt x="919035" y="164325"/>
                  </a:lnTo>
                  <a:lnTo>
                    <a:pt x="931849" y="172974"/>
                  </a:lnTo>
                  <a:lnTo>
                    <a:pt x="940498" y="185788"/>
                  </a:lnTo>
                  <a:lnTo>
                    <a:pt x="943660" y="201485"/>
                  </a:lnTo>
                  <a:lnTo>
                    <a:pt x="942289" y="211912"/>
                  </a:lnTo>
                  <a:lnTo>
                    <a:pt x="938301" y="221424"/>
                  </a:lnTo>
                  <a:lnTo>
                    <a:pt x="931964" y="229628"/>
                  </a:lnTo>
                  <a:lnTo>
                    <a:pt x="923505" y="236156"/>
                  </a:lnTo>
                  <a:lnTo>
                    <a:pt x="917371" y="239877"/>
                  </a:lnTo>
                  <a:lnTo>
                    <a:pt x="914311" y="247129"/>
                  </a:lnTo>
                  <a:lnTo>
                    <a:pt x="917854" y="260997"/>
                  </a:lnTo>
                  <a:lnTo>
                    <a:pt x="923988" y="266001"/>
                  </a:lnTo>
                  <a:lnTo>
                    <a:pt x="931240" y="266166"/>
                  </a:lnTo>
                  <a:lnTo>
                    <a:pt x="945603" y="269544"/>
                  </a:lnTo>
                  <a:lnTo>
                    <a:pt x="957237" y="277939"/>
                  </a:lnTo>
                  <a:lnTo>
                    <a:pt x="965022" y="290207"/>
                  </a:lnTo>
                  <a:lnTo>
                    <a:pt x="967828" y="305041"/>
                  </a:lnTo>
                  <a:lnTo>
                    <a:pt x="967867" y="386981"/>
                  </a:lnTo>
                  <a:lnTo>
                    <a:pt x="967867" y="245554"/>
                  </a:lnTo>
                  <a:lnTo>
                    <a:pt x="963180" y="242125"/>
                  </a:lnTo>
                  <a:lnTo>
                    <a:pt x="968540" y="232879"/>
                  </a:lnTo>
                  <a:lnTo>
                    <a:pt x="972553" y="222897"/>
                  </a:lnTo>
                  <a:lnTo>
                    <a:pt x="975067" y="212369"/>
                  </a:lnTo>
                  <a:lnTo>
                    <a:pt x="975931" y="201485"/>
                  </a:lnTo>
                  <a:lnTo>
                    <a:pt x="970216" y="173266"/>
                  </a:lnTo>
                  <a:lnTo>
                    <a:pt x="962037" y="161150"/>
                  </a:lnTo>
                  <a:lnTo>
                    <a:pt x="954633" y="150177"/>
                  </a:lnTo>
                  <a:lnTo>
                    <a:pt x="931557" y="134607"/>
                  </a:lnTo>
                  <a:lnTo>
                    <a:pt x="903338" y="128892"/>
                  </a:lnTo>
                  <a:lnTo>
                    <a:pt x="875118" y="134607"/>
                  </a:lnTo>
                  <a:lnTo>
                    <a:pt x="852043" y="150177"/>
                  </a:lnTo>
                  <a:lnTo>
                    <a:pt x="836460" y="173266"/>
                  </a:lnTo>
                  <a:lnTo>
                    <a:pt x="830745" y="201485"/>
                  </a:lnTo>
                  <a:lnTo>
                    <a:pt x="831583" y="212369"/>
                  </a:lnTo>
                  <a:lnTo>
                    <a:pt x="834021" y="222834"/>
                  </a:lnTo>
                  <a:lnTo>
                    <a:pt x="837996" y="232803"/>
                  </a:lnTo>
                  <a:lnTo>
                    <a:pt x="843495" y="242125"/>
                  </a:lnTo>
                  <a:lnTo>
                    <a:pt x="828433" y="253136"/>
                  </a:lnTo>
                  <a:lnTo>
                    <a:pt x="816737" y="267843"/>
                  </a:lnTo>
                  <a:lnTo>
                    <a:pt x="809218" y="285394"/>
                  </a:lnTo>
                  <a:lnTo>
                    <a:pt x="806551" y="305041"/>
                  </a:lnTo>
                  <a:lnTo>
                    <a:pt x="806551" y="411822"/>
                  </a:lnTo>
                  <a:lnTo>
                    <a:pt x="813816" y="419087"/>
                  </a:lnTo>
                  <a:lnTo>
                    <a:pt x="992860" y="419087"/>
                  </a:lnTo>
                  <a:lnTo>
                    <a:pt x="1000125" y="411822"/>
                  </a:lnTo>
                  <a:lnTo>
                    <a:pt x="1000125" y="386981"/>
                  </a:lnTo>
                  <a:lnTo>
                    <a:pt x="1000125" y="305041"/>
                  </a:lnTo>
                  <a:close/>
                </a:path>
              </a:pathLst>
            </a:custGeom>
            <a:solidFill>
              <a:srgbClr val="FEFEF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7" name="object 1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4032166" y="4065993"/>
              <a:ext cx="2093324" cy="4531941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898314" y="3970094"/>
              <a:ext cx="2359486" cy="4726166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11230445" y="1357311"/>
              <a:ext cx="981075" cy="3692525"/>
            </a:xfrm>
            <a:custGeom>
              <a:avLst/>
              <a:gdLst/>
              <a:ahLst/>
              <a:cxnLst/>
              <a:rect l="l" t="t" r="r" b="b"/>
              <a:pathLst>
                <a:path w="981075" h="3692525">
                  <a:moveTo>
                    <a:pt x="683501" y="253974"/>
                  </a:moveTo>
                  <a:lnTo>
                    <a:pt x="680389" y="244005"/>
                  </a:lnTo>
                  <a:lnTo>
                    <a:pt x="659612" y="177431"/>
                  </a:lnTo>
                  <a:lnTo>
                    <a:pt x="659612" y="244005"/>
                  </a:lnTo>
                  <a:lnTo>
                    <a:pt x="320979" y="244005"/>
                  </a:lnTo>
                  <a:lnTo>
                    <a:pt x="365353" y="101701"/>
                  </a:lnTo>
                  <a:lnTo>
                    <a:pt x="430326" y="101701"/>
                  </a:lnTo>
                  <a:lnTo>
                    <a:pt x="437832" y="141312"/>
                  </a:lnTo>
                  <a:lnTo>
                    <a:pt x="441921" y="144691"/>
                  </a:lnTo>
                  <a:lnTo>
                    <a:pt x="628624" y="144691"/>
                  </a:lnTo>
                  <a:lnTo>
                    <a:pt x="659612" y="244005"/>
                  </a:lnTo>
                  <a:lnTo>
                    <a:pt x="659612" y="177431"/>
                  </a:lnTo>
                  <a:lnTo>
                    <a:pt x="644093" y="127698"/>
                  </a:lnTo>
                  <a:lnTo>
                    <a:pt x="640257" y="124891"/>
                  </a:lnTo>
                  <a:lnTo>
                    <a:pt x="622300" y="124891"/>
                  </a:lnTo>
                  <a:lnTo>
                    <a:pt x="454901" y="124879"/>
                  </a:lnTo>
                  <a:lnTo>
                    <a:pt x="450507" y="101701"/>
                  </a:lnTo>
                  <a:lnTo>
                    <a:pt x="447408" y="85280"/>
                  </a:lnTo>
                  <a:lnTo>
                    <a:pt x="443306" y="81902"/>
                  </a:lnTo>
                  <a:lnTo>
                    <a:pt x="389763" y="81902"/>
                  </a:lnTo>
                  <a:lnTo>
                    <a:pt x="393420" y="67640"/>
                  </a:lnTo>
                  <a:lnTo>
                    <a:pt x="587184" y="67640"/>
                  </a:lnTo>
                  <a:lnTo>
                    <a:pt x="601840" y="124879"/>
                  </a:lnTo>
                  <a:lnTo>
                    <a:pt x="622287" y="124879"/>
                  </a:lnTo>
                  <a:lnTo>
                    <a:pt x="607631" y="67640"/>
                  </a:lnTo>
                  <a:lnTo>
                    <a:pt x="603351" y="50901"/>
                  </a:lnTo>
                  <a:lnTo>
                    <a:pt x="599401" y="47840"/>
                  </a:lnTo>
                  <a:lnTo>
                    <a:pt x="381190" y="47840"/>
                  </a:lnTo>
                  <a:lnTo>
                    <a:pt x="377240" y="50901"/>
                  </a:lnTo>
                  <a:lnTo>
                    <a:pt x="369290" y="81902"/>
                  </a:lnTo>
                  <a:lnTo>
                    <a:pt x="353720" y="81902"/>
                  </a:lnTo>
                  <a:lnTo>
                    <a:pt x="349885" y="84709"/>
                  </a:lnTo>
                  <a:lnTo>
                    <a:pt x="297091" y="253974"/>
                  </a:lnTo>
                  <a:lnTo>
                    <a:pt x="297649" y="257251"/>
                  </a:lnTo>
                  <a:lnTo>
                    <a:pt x="301383" y="262318"/>
                  </a:lnTo>
                  <a:lnTo>
                    <a:pt x="304355" y="263817"/>
                  </a:lnTo>
                  <a:lnTo>
                    <a:pt x="676236" y="263817"/>
                  </a:lnTo>
                  <a:lnTo>
                    <a:pt x="679208" y="262318"/>
                  </a:lnTo>
                  <a:lnTo>
                    <a:pt x="682955" y="257251"/>
                  </a:lnTo>
                  <a:lnTo>
                    <a:pt x="683501" y="253974"/>
                  </a:lnTo>
                  <a:close/>
                </a:path>
                <a:path w="981075" h="3692525">
                  <a:moveTo>
                    <a:pt x="961555" y="2947047"/>
                  </a:moveTo>
                  <a:lnTo>
                    <a:pt x="958735" y="2941713"/>
                  </a:lnTo>
                  <a:lnTo>
                    <a:pt x="953985" y="2938488"/>
                  </a:lnTo>
                  <a:lnTo>
                    <a:pt x="949286" y="2935224"/>
                  </a:lnTo>
                  <a:lnTo>
                    <a:pt x="945540" y="2934805"/>
                  </a:lnTo>
                  <a:lnTo>
                    <a:pt x="894702" y="2916148"/>
                  </a:lnTo>
                  <a:lnTo>
                    <a:pt x="894702" y="2953093"/>
                  </a:lnTo>
                  <a:lnTo>
                    <a:pt x="559816" y="3081020"/>
                  </a:lnTo>
                  <a:lnTo>
                    <a:pt x="557098" y="3076994"/>
                  </a:lnTo>
                  <a:lnTo>
                    <a:pt x="550214" y="3066859"/>
                  </a:lnTo>
                  <a:lnTo>
                    <a:pt x="540004" y="3060001"/>
                  </a:lnTo>
                  <a:lnTo>
                    <a:pt x="540004" y="3125901"/>
                  </a:lnTo>
                  <a:lnTo>
                    <a:pt x="536130" y="3144901"/>
                  </a:lnTo>
                  <a:lnTo>
                    <a:pt x="525602" y="3160458"/>
                  </a:lnTo>
                  <a:lnTo>
                    <a:pt x="509981" y="3170948"/>
                  </a:lnTo>
                  <a:lnTo>
                    <a:pt x="490867" y="3174796"/>
                  </a:lnTo>
                  <a:lnTo>
                    <a:pt x="471766" y="3170948"/>
                  </a:lnTo>
                  <a:lnTo>
                    <a:pt x="456145" y="3160471"/>
                  </a:lnTo>
                  <a:lnTo>
                    <a:pt x="445604" y="3144926"/>
                  </a:lnTo>
                  <a:lnTo>
                    <a:pt x="441731" y="3125901"/>
                  </a:lnTo>
                  <a:lnTo>
                    <a:pt x="445604" y="3106890"/>
                  </a:lnTo>
                  <a:lnTo>
                    <a:pt x="456133" y="3091345"/>
                  </a:lnTo>
                  <a:lnTo>
                    <a:pt x="471754" y="3080855"/>
                  </a:lnTo>
                  <a:lnTo>
                    <a:pt x="490867" y="3076994"/>
                  </a:lnTo>
                  <a:lnTo>
                    <a:pt x="509981" y="3080855"/>
                  </a:lnTo>
                  <a:lnTo>
                    <a:pt x="525602" y="3091345"/>
                  </a:lnTo>
                  <a:lnTo>
                    <a:pt x="536130" y="3106890"/>
                  </a:lnTo>
                  <a:lnTo>
                    <a:pt x="540004" y="3125901"/>
                  </a:lnTo>
                  <a:lnTo>
                    <a:pt x="540004" y="3060001"/>
                  </a:lnTo>
                  <a:lnTo>
                    <a:pt x="523519" y="3048927"/>
                  </a:lnTo>
                  <a:lnTo>
                    <a:pt x="490867" y="3042348"/>
                  </a:lnTo>
                  <a:lnTo>
                    <a:pt x="458203" y="3048927"/>
                  </a:lnTo>
                  <a:lnTo>
                    <a:pt x="431507" y="3066859"/>
                  </a:lnTo>
                  <a:lnTo>
                    <a:pt x="421932" y="3080982"/>
                  </a:lnTo>
                  <a:lnTo>
                    <a:pt x="152285" y="2977959"/>
                  </a:lnTo>
                  <a:lnTo>
                    <a:pt x="87096" y="2953054"/>
                  </a:lnTo>
                  <a:lnTo>
                    <a:pt x="490867" y="2804795"/>
                  </a:lnTo>
                  <a:lnTo>
                    <a:pt x="894702" y="2953093"/>
                  </a:lnTo>
                  <a:lnTo>
                    <a:pt x="894702" y="2916148"/>
                  </a:lnTo>
                  <a:lnTo>
                    <a:pt x="492988" y="2768625"/>
                  </a:lnTo>
                  <a:lnTo>
                    <a:pt x="488746" y="2768625"/>
                  </a:lnTo>
                  <a:lnTo>
                    <a:pt x="36258" y="2934779"/>
                  </a:lnTo>
                  <a:lnTo>
                    <a:pt x="32512" y="2935224"/>
                  </a:lnTo>
                  <a:lnTo>
                    <a:pt x="23037" y="2941675"/>
                  </a:lnTo>
                  <a:lnTo>
                    <a:pt x="20218" y="2947022"/>
                  </a:lnTo>
                  <a:lnTo>
                    <a:pt x="20218" y="3532479"/>
                  </a:lnTo>
                  <a:lnTo>
                    <a:pt x="24676" y="3538931"/>
                  </a:lnTo>
                  <a:lnTo>
                    <a:pt x="422465" y="3690899"/>
                  </a:lnTo>
                  <a:lnTo>
                    <a:pt x="424522" y="3691661"/>
                  </a:lnTo>
                  <a:lnTo>
                    <a:pt x="426618" y="3692042"/>
                  </a:lnTo>
                  <a:lnTo>
                    <a:pt x="435711" y="3692042"/>
                  </a:lnTo>
                  <a:lnTo>
                    <a:pt x="442328" y="3687813"/>
                  </a:lnTo>
                  <a:lnTo>
                    <a:pt x="445008" y="3680879"/>
                  </a:lnTo>
                  <a:lnTo>
                    <a:pt x="446163" y="3674084"/>
                  </a:lnTo>
                  <a:lnTo>
                    <a:pt x="444652" y="3667607"/>
                  </a:lnTo>
                  <a:lnTo>
                    <a:pt x="440817" y="3662172"/>
                  </a:lnTo>
                  <a:lnTo>
                    <a:pt x="434975" y="3658476"/>
                  </a:lnTo>
                  <a:lnTo>
                    <a:pt x="55067" y="3513340"/>
                  </a:lnTo>
                  <a:lnTo>
                    <a:pt x="55067" y="2977959"/>
                  </a:lnTo>
                  <a:lnTo>
                    <a:pt x="409448" y="3113367"/>
                  </a:lnTo>
                  <a:lnTo>
                    <a:pt x="406895" y="3125927"/>
                  </a:lnTo>
                  <a:lnTo>
                    <a:pt x="413499" y="3158426"/>
                  </a:lnTo>
                  <a:lnTo>
                    <a:pt x="431507" y="3184995"/>
                  </a:lnTo>
                  <a:lnTo>
                    <a:pt x="458203" y="3202927"/>
                  </a:lnTo>
                  <a:lnTo>
                    <a:pt x="473443" y="3206000"/>
                  </a:lnTo>
                  <a:lnTo>
                    <a:pt x="473443" y="3641763"/>
                  </a:lnTo>
                  <a:lnTo>
                    <a:pt x="481253" y="3649535"/>
                  </a:lnTo>
                  <a:lnTo>
                    <a:pt x="500481" y="3649535"/>
                  </a:lnTo>
                  <a:lnTo>
                    <a:pt x="508292" y="3641763"/>
                  </a:lnTo>
                  <a:lnTo>
                    <a:pt x="508292" y="3206000"/>
                  </a:lnTo>
                  <a:lnTo>
                    <a:pt x="523494" y="3202927"/>
                  </a:lnTo>
                  <a:lnTo>
                    <a:pt x="550202" y="3185007"/>
                  </a:lnTo>
                  <a:lnTo>
                    <a:pt x="557136" y="3174796"/>
                  </a:lnTo>
                  <a:lnTo>
                    <a:pt x="568223" y="3158439"/>
                  </a:lnTo>
                  <a:lnTo>
                    <a:pt x="574840" y="3125927"/>
                  </a:lnTo>
                  <a:lnTo>
                    <a:pt x="572287" y="3113417"/>
                  </a:lnTo>
                  <a:lnTo>
                    <a:pt x="926706" y="2977985"/>
                  </a:lnTo>
                  <a:lnTo>
                    <a:pt x="926706" y="3513378"/>
                  </a:lnTo>
                  <a:lnTo>
                    <a:pt x="546798" y="3658514"/>
                  </a:lnTo>
                  <a:lnTo>
                    <a:pt x="540943" y="3662197"/>
                  </a:lnTo>
                  <a:lnTo>
                    <a:pt x="537108" y="3667645"/>
                  </a:lnTo>
                  <a:lnTo>
                    <a:pt x="535609" y="3674122"/>
                  </a:lnTo>
                  <a:lnTo>
                    <a:pt x="536752" y="3680917"/>
                  </a:lnTo>
                  <a:lnTo>
                    <a:pt x="539407" y="3687813"/>
                  </a:lnTo>
                  <a:lnTo>
                    <a:pt x="546023" y="3692042"/>
                  </a:lnTo>
                  <a:lnTo>
                    <a:pt x="555117" y="3692042"/>
                  </a:lnTo>
                  <a:lnTo>
                    <a:pt x="557212" y="3691661"/>
                  </a:lnTo>
                  <a:lnTo>
                    <a:pt x="559308" y="3690899"/>
                  </a:lnTo>
                  <a:lnTo>
                    <a:pt x="957097" y="3538931"/>
                  </a:lnTo>
                  <a:lnTo>
                    <a:pt x="961555" y="3532479"/>
                  </a:lnTo>
                  <a:lnTo>
                    <a:pt x="961555" y="2977985"/>
                  </a:lnTo>
                  <a:lnTo>
                    <a:pt x="961555" y="2947047"/>
                  </a:lnTo>
                  <a:close/>
                </a:path>
                <a:path w="981075" h="3692525">
                  <a:moveTo>
                    <a:pt x="980579" y="161290"/>
                  </a:moveTo>
                  <a:lnTo>
                    <a:pt x="976185" y="138430"/>
                  </a:lnTo>
                  <a:lnTo>
                    <a:pt x="963358" y="118110"/>
                  </a:lnTo>
                  <a:lnTo>
                    <a:pt x="960755" y="115557"/>
                  </a:lnTo>
                  <a:lnTo>
                    <a:pt x="960755" y="161290"/>
                  </a:lnTo>
                  <a:lnTo>
                    <a:pt x="956144" y="180340"/>
                  </a:lnTo>
                  <a:lnTo>
                    <a:pt x="942594" y="198120"/>
                  </a:lnTo>
                  <a:lnTo>
                    <a:pt x="922299" y="215646"/>
                  </a:lnTo>
                  <a:lnTo>
                    <a:pt x="922299" y="473710"/>
                  </a:lnTo>
                  <a:lnTo>
                    <a:pt x="922299" y="488950"/>
                  </a:lnTo>
                  <a:lnTo>
                    <a:pt x="917181" y="506730"/>
                  </a:lnTo>
                  <a:lnTo>
                    <a:pt x="877824" y="539750"/>
                  </a:lnTo>
                  <a:lnTo>
                    <a:pt x="803198" y="570230"/>
                  </a:lnTo>
                  <a:lnTo>
                    <a:pt x="753999" y="582930"/>
                  </a:lnTo>
                  <a:lnTo>
                    <a:pt x="697572" y="593090"/>
                  </a:lnTo>
                  <a:lnTo>
                    <a:pt x="634453" y="601980"/>
                  </a:lnTo>
                  <a:lnTo>
                    <a:pt x="565188" y="607060"/>
                  </a:lnTo>
                  <a:lnTo>
                    <a:pt x="490296" y="608330"/>
                  </a:lnTo>
                  <a:lnTo>
                    <a:pt x="415404" y="607060"/>
                  </a:lnTo>
                  <a:lnTo>
                    <a:pt x="346138" y="601980"/>
                  </a:lnTo>
                  <a:lnTo>
                    <a:pt x="283019" y="593090"/>
                  </a:lnTo>
                  <a:lnTo>
                    <a:pt x="226593" y="582930"/>
                  </a:lnTo>
                  <a:lnTo>
                    <a:pt x="177393" y="570230"/>
                  </a:lnTo>
                  <a:lnTo>
                    <a:pt x="135940" y="556260"/>
                  </a:lnTo>
                  <a:lnTo>
                    <a:pt x="78409" y="523240"/>
                  </a:lnTo>
                  <a:lnTo>
                    <a:pt x="58293" y="488950"/>
                  </a:lnTo>
                  <a:lnTo>
                    <a:pt x="58293" y="476250"/>
                  </a:lnTo>
                  <a:lnTo>
                    <a:pt x="58293" y="473710"/>
                  </a:lnTo>
                  <a:lnTo>
                    <a:pt x="125603" y="505460"/>
                  </a:lnTo>
                  <a:lnTo>
                    <a:pt x="167030" y="518160"/>
                  </a:lnTo>
                  <a:lnTo>
                    <a:pt x="212902" y="529590"/>
                  </a:lnTo>
                  <a:lnTo>
                    <a:pt x="262699" y="539750"/>
                  </a:lnTo>
                  <a:lnTo>
                    <a:pt x="315874" y="547370"/>
                  </a:lnTo>
                  <a:lnTo>
                    <a:pt x="371881" y="552450"/>
                  </a:lnTo>
                  <a:lnTo>
                    <a:pt x="430212" y="556260"/>
                  </a:lnTo>
                  <a:lnTo>
                    <a:pt x="490296" y="557530"/>
                  </a:lnTo>
                  <a:lnTo>
                    <a:pt x="550379" y="556260"/>
                  </a:lnTo>
                  <a:lnTo>
                    <a:pt x="608711" y="552450"/>
                  </a:lnTo>
                  <a:lnTo>
                    <a:pt x="664718" y="547370"/>
                  </a:lnTo>
                  <a:lnTo>
                    <a:pt x="717892" y="539750"/>
                  </a:lnTo>
                  <a:lnTo>
                    <a:pt x="767689" y="529590"/>
                  </a:lnTo>
                  <a:lnTo>
                    <a:pt x="813562" y="518160"/>
                  </a:lnTo>
                  <a:lnTo>
                    <a:pt x="854989" y="505460"/>
                  </a:lnTo>
                  <a:lnTo>
                    <a:pt x="891413" y="490220"/>
                  </a:lnTo>
                  <a:lnTo>
                    <a:pt x="922299" y="473710"/>
                  </a:lnTo>
                  <a:lnTo>
                    <a:pt x="922299" y="215646"/>
                  </a:lnTo>
                  <a:lnTo>
                    <a:pt x="920534" y="217170"/>
                  </a:lnTo>
                  <a:lnTo>
                    <a:pt x="890409" y="233680"/>
                  </a:lnTo>
                  <a:lnTo>
                    <a:pt x="852665" y="250190"/>
                  </a:lnTo>
                  <a:lnTo>
                    <a:pt x="807707" y="265430"/>
                  </a:lnTo>
                  <a:lnTo>
                    <a:pt x="756005" y="278130"/>
                  </a:lnTo>
                  <a:lnTo>
                    <a:pt x="697979" y="288290"/>
                  </a:lnTo>
                  <a:lnTo>
                    <a:pt x="634060" y="297180"/>
                  </a:lnTo>
                  <a:lnTo>
                    <a:pt x="564680" y="302260"/>
                  </a:lnTo>
                  <a:lnTo>
                    <a:pt x="490296" y="303530"/>
                  </a:lnTo>
                  <a:lnTo>
                    <a:pt x="415912" y="302260"/>
                  </a:lnTo>
                  <a:lnTo>
                    <a:pt x="346532" y="297180"/>
                  </a:lnTo>
                  <a:lnTo>
                    <a:pt x="282613" y="288290"/>
                  </a:lnTo>
                  <a:lnTo>
                    <a:pt x="224586" y="278130"/>
                  </a:lnTo>
                  <a:lnTo>
                    <a:pt x="172885" y="265430"/>
                  </a:lnTo>
                  <a:lnTo>
                    <a:pt x="127927" y="250190"/>
                  </a:lnTo>
                  <a:lnTo>
                    <a:pt x="90182" y="233680"/>
                  </a:lnTo>
                  <a:lnTo>
                    <a:pt x="37998" y="198120"/>
                  </a:lnTo>
                  <a:lnTo>
                    <a:pt x="19837" y="161290"/>
                  </a:lnTo>
                  <a:lnTo>
                    <a:pt x="24447" y="142240"/>
                  </a:lnTo>
                  <a:lnTo>
                    <a:pt x="60058" y="105410"/>
                  </a:lnTo>
                  <a:lnTo>
                    <a:pt x="127927" y="72390"/>
                  </a:lnTo>
                  <a:lnTo>
                    <a:pt x="172885" y="57150"/>
                  </a:lnTo>
                  <a:lnTo>
                    <a:pt x="224586" y="44450"/>
                  </a:lnTo>
                  <a:lnTo>
                    <a:pt x="282613" y="34290"/>
                  </a:lnTo>
                  <a:lnTo>
                    <a:pt x="346532" y="25400"/>
                  </a:lnTo>
                  <a:lnTo>
                    <a:pt x="415912" y="20320"/>
                  </a:lnTo>
                  <a:lnTo>
                    <a:pt x="490296" y="19050"/>
                  </a:lnTo>
                  <a:lnTo>
                    <a:pt x="564680" y="20320"/>
                  </a:lnTo>
                  <a:lnTo>
                    <a:pt x="634060" y="25400"/>
                  </a:lnTo>
                  <a:lnTo>
                    <a:pt x="697979" y="34290"/>
                  </a:lnTo>
                  <a:lnTo>
                    <a:pt x="756005" y="44450"/>
                  </a:lnTo>
                  <a:lnTo>
                    <a:pt x="807707" y="57150"/>
                  </a:lnTo>
                  <a:lnTo>
                    <a:pt x="852665" y="72390"/>
                  </a:lnTo>
                  <a:lnTo>
                    <a:pt x="890409" y="87630"/>
                  </a:lnTo>
                  <a:lnTo>
                    <a:pt x="942594" y="124460"/>
                  </a:lnTo>
                  <a:lnTo>
                    <a:pt x="960755" y="161290"/>
                  </a:lnTo>
                  <a:lnTo>
                    <a:pt x="960755" y="115557"/>
                  </a:lnTo>
                  <a:lnTo>
                    <a:pt x="914565" y="78740"/>
                  </a:lnTo>
                  <a:lnTo>
                    <a:pt x="879690" y="62230"/>
                  </a:lnTo>
                  <a:lnTo>
                    <a:pt x="838542" y="45720"/>
                  </a:lnTo>
                  <a:lnTo>
                    <a:pt x="791654" y="33020"/>
                  </a:lnTo>
                  <a:lnTo>
                    <a:pt x="739597" y="21590"/>
                  </a:lnTo>
                  <a:lnTo>
                    <a:pt x="682891" y="11430"/>
                  </a:lnTo>
                  <a:lnTo>
                    <a:pt x="622071" y="5080"/>
                  </a:lnTo>
                  <a:lnTo>
                    <a:pt x="557695" y="1270"/>
                  </a:lnTo>
                  <a:lnTo>
                    <a:pt x="490296" y="0"/>
                  </a:lnTo>
                  <a:lnTo>
                    <a:pt x="422897" y="1270"/>
                  </a:lnTo>
                  <a:lnTo>
                    <a:pt x="358521" y="5080"/>
                  </a:lnTo>
                  <a:lnTo>
                    <a:pt x="297700" y="11430"/>
                  </a:lnTo>
                  <a:lnTo>
                    <a:pt x="240995" y="21590"/>
                  </a:lnTo>
                  <a:lnTo>
                    <a:pt x="188937" y="33020"/>
                  </a:lnTo>
                  <a:lnTo>
                    <a:pt x="142049" y="45720"/>
                  </a:lnTo>
                  <a:lnTo>
                    <a:pt x="100901" y="62230"/>
                  </a:lnTo>
                  <a:lnTo>
                    <a:pt x="66027" y="78740"/>
                  </a:lnTo>
                  <a:lnTo>
                    <a:pt x="17233" y="118110"/>
                  </a:lnTo>
                  <a:lnTo>
                    <a:pt x="0" y="161290"/>
                  </a:lnTo>
                  <a:lnTo>
                    <a:pt x="0" y="396240"/>
                  </a:lnTo>
                  <a:lnTo>
                    <a:pt x="2057" y="411480"/>
                  </a:lnTo>
                  <a:lnTo>
                    <a:pt x="8204" y="426720"/>
                  </a:lnTo>
                  <a:lnTo>
                    <a:pt x="18402" y="441960"/>
                  </a:lnTo>
                  <a:lnTo>
                    <a:pt x="32639" y="455930"/>
                  </a:lnTo>
                  <a:lnTo>
                    <a:pt x="19837" y="467360"/>
                  </a:lnTo>
                  <a:lnTo>
                    <a:pt x="9474" y="478790"/>
                  </a:lnTo>
                  <a:lnTo>
                    <a:pt x="2540" y="491490"/>
                  </a:lnTo>
                  <a:lnTo>
                    <a:pt x="0" y="505460"/>
                  </a:lnTo>
                  <a:lnTo>
                    <a:pt x="0" y="740410"/>
                  </a:lnTo>
                  <a:lnTo>
                    <a:pt x="2057" y="755650"/>
                  </a:lnTo>
                  <a:lnTo>
                    <a:pt x="8204" y="770890"/>
                  </a:lnTo>
                  <a:lnTo>
                    <a:pt x="18402" y="786130"/>
                  </a:lnTo>
                  <a:lnTo>
                    <a:pt x="32626" y="800100"/>
                  </a:lnTo>
                  <a:lnTo>
                    <a:pt x="19837" y="811530"/>
                  </a:lnTo>
                  <a:lnTo>
                    <a:pt x="9486" y="822960"/>
                  </a:lnTo>
                  <a:lnTo>
                    <a:pt x="2540" y="835660"/>
                  </a:lnTo>
                  <a:lnTo>
                    <a:pt x="0" y="850900"/>
                  </a:lnTo>
                  <a:lnTo>
                    <a:pt x="0" y="1085850"/>
                  </a:lnTo>
                  <a:lnTo>
                    <a:pt x="17233" y="1129030"/>
                  </a:lnTo>
                  <a:lnTo>
                    <a:pt x="66027" y="1167130"/>
                  </a:lnTo>
                  <a:lnTo>
                    <a:pt x="100901" y="1184910"/>
                  </a:lnTo>
                  <a:lnTo>
                    <a:pt x="142049" y="1200150"/>
                  </a:lnTo>
                  <a:lnTo>
                    <a:pt x="188937" y="1214120"/>
                  </a:lnTo>
                  <a:lnTo>
                    <a:pt x="240995" y="1225550"/>
                  </a:lnTo>
                  <a:lnTo>
                    <a:pt x="297700" y="1234440"/>
                  </a:lnTo>
                  <a:lnTo>
                    <a:pt x="358521" y="1242060"/>
                  </a:lnTo>
                  <a:lnTo>
                    <a:pt x="422897" y="1245870"/>
                  </a:lnTo>
                  <a:lnTo>
                    <a:pt x="490296" y="1247140"/>
                  </a:lnTo>
                  <a:lnTo>
                    <a:pt x="557695" y="1245870"/>
                  </a:lnTo>
                  <a:lnTo>
                    <a:pt x="622071" y="1242060"/>
                  </a:lnTo>
                  <a:lnTo>
                    <a:pt x="682891" y="1234440"/>
                  </a:lnTo>
                  <a:lnTo>
                    <a:pt x="739597" y="1225550"/>
                  </a:lnTo>
                  <a:lnTo>
                    <a:pt x="791654" y="1214120"/>
                  </a:lnTo>
                  <a:lnTo>
                    <a:pt x="838542" y="1200150"/>
                  </a:lnTo>
                  <a:lnTo>
                    <a:pt x="879690" y="1184910"/>
                  </a:lnTo>
                  <a:lnTo>
                    <a:pt x="914565" y="1167130"/>
                  </a:lnTo>
                  <a:lnTo>
                    <a:pt x="963358" y="1129030"/>
                  </a:lnTo>
                  <a:lnTo>
                    <a:pt x="980579" y="1085850"/>
                  </a:lnTo>
                  <a:lnTo>
                    <a:pt x="980579" y="993140"/>
                  </a:lnTo>
                  <a:lnTo>
                    <a:pt x="980579" y="850900"/>
                  </a:lnTo>
                  <a:lnTo>
                    <a:pt x="978052" y="835660"/>
                  </a:lnTo>
                  <a:lnTo>
                    <a:pt x="971105" y="822960"/>
                  </a:lnTo>
                  <a:lnTo>
                    <a:pt x="969962" y="821690"/>
                  </a:lnTo>
                  <a:lnTo>
                    <a:pt x="967651" y="819150"/>
                  </a:lnTo>
                  <a:lnTo>
                    <a:pt x="960755" y="811555"/>
                  </a:lnTo>
                  <a:lnTo>
                    <a:pt x="960755" y="850900"/>
                  </a:lnTo>
                  <a:lnTo>
                    <a:pt x="956144" y="869950"/>
                  </a:lnTo>
                  <a:lnTo>
                    <a:pt x="920534" y="906780"/>
                  </a:lnTo>
                  <a:lnTo>
                    <a:pt x="852665" y="939800"/>
                  </a:lnTo>
                  <a:lnTo>
                    <a:pt x="807707" y="955040"/>
                  </a:lnTo>
                  <a:lnTo>
                    <a:pt x="756005" y="967740"/>
                  </a:lnTo>
                  <a:lnTo>
                    <a:pt x="697979" y="977900"/>
                  </a:lnTo>
                  <a:lnTo>
                    <a:pt x="634060" y="985520"/>
                  </a:lnTo>
                  <a:lnTo>
                    <a:pt x="564680" y="990600"/>
                  </a:lnTo>
                  <a:lnTo>
                    <a:pt x="490296" y="993140"/>
                  </a:lnTo>
                  <a:lnTo>
                    <a:pt x="415912" y="990600"/>
                  </a:lnTo>
                  <a:lnTo>
                    <a:pt x="346532" y="985520"/>
                  </a:lnTo>
                  <a:lnTo>
                    <a:pt x="282613" y="977900"/>
                  </a:lnTo>
                  <a:lnTo>
                    <a:pt x="224586" y="967740"/>
                  </a:lnTo>
                  <a:lnTo>
                    <a:pt x="172885" y="955040"/>
                  </a:lnTo>
                  <a:lnTo>
                    <a:pt x="127927" y="939800"/>
                  </a:lnTo>
                  <a:lnTo>
                    <a:pt x="90182" y="923290"/>
                  </a:lnTo>
                  <a:lnTo>
                    <a:pt x="37998" y="887730"/>
                  </a:lnTo>
                  <a:lnTo>
                    <a:pt x="19837" y="850900"/>
                  </a:lnTo>
                  <a:lnTo>
                    <a:pt x="21183" y="843280"/>
                  </a:lnTo>
                  <a:lnTo>
                    <a:pt x="24993" y="835660"/>
                  </a:lnTo>
                  <a:lnTo>
                    <a:pt x="30886" y="829310"/>
                  </a:lnTo>
                  <a:lnTo>
                    <a:pt x="38468" y="821690"/>
                  </a:lnTo>
                  <a:lnTo>
                    <a:pt x="38468" y="834390"/>
                  </a:lnTo>
                  <a:lnTo>
                    <a:pt x="43980" y="857250"/>
                  </a:lnTo>
                  <a:lnTo>
                    <a:pt x="84912" y="896620"/>
                  </a:lnTo>
                  <a:lnTo>
                    <a:pt x="158572" y="929640"/>
                  </a:lnTo>
                  <a:lnTo>
                    <a:pt x="204990" y="942340"/>
                  </a:lnTo>
                  <a:lnTo>
                    <a:pt x="256387" y="952500"/>
                  </a:lnTo>
                  <a:lnTo>
                    <a:pt x="311696" y="961390"/>
                  </a:lnTo>
                  <a:lnTo>
                    <a:pt x="369824" y="967740"/>
                  </a:lnTo>
                  <a:lnTo>
                    <a:pt x="429717" y="971550"/>
                  </a:lnTo>
                  <a:lnTo>
                    <a:pt x="490296" y="972820"/>
                  </a:lnTo>
                  <a:lnTo>
                    <a:pt x="550875" y="971550"/>
                  </a:lnTo>
                  <a:lnTo>
                    <a:pt x="610768" y="967740"/>
                  </a:lnTo>
                  <a:lnTo>
                    <a:pt x="668896" y="961390"/>
                  </a:lnTo>
                  <a:lnTo>
                    <a:pt x="724204" y="952500"/>
                  </a:lnTo>
                  <a:lnTo>
                    <a:pt x="775601" y="942340"/>
                  </a:lnTo>
                  <a:lnTo>
                    <a:pt x="822020" y="929640"/>
                  </a:lnTo>
                  <a:lnTo>
                    <a:pt x="862406" y="914400"/>
                  </a:lnTo>
                  <a:lnTo>
                    <a:pt x="920762" y="877570"/>
                  </a:lnTo>
                  <a:lnTo>
                    <a:pt x="942124" y="834390"/>
                  </a:lnTo>
                  <a:lnTo>
                    <a:pt x="942124" y="821690"/>
                  </a:lnTo>
                  <a:lnTo>
                    <a:pt x="949706" y="829310"/>
                  </a:lnTo>
                  <a:lnTo>
                    <a:pt x="955598" y="835660"/>
                  </a:lnTo>
                  <a:lnTo>
                    <a:pt x="959408" y="843280"/>
                  </a:lnTo>
                  <a:lnTo>
                    <a:pt x="960755" y="850900"/>
                  </a:lnTo>
                  <a:lnTo>
                    <a:pt x="960755" y="811555"/>
                  </a:lnTo>
                  <a:lnTo>
                    <a:pt x="947953" y="800100"/>
                  </a:lnTo>
                  <a:lnTo>
                    <a:pt x="962190" y="786130"/>
                  </a:lnTo>
                  <a:lnTo>
                    <a:pt x="972388" y="770890"/>
                  </a:lnTo>
                  <a:lnTo>
                    <a:pt x="978535" y="755650"/>
                  </a:lnTo>
                  <a:lnTo>
                    <a:pt x="980579" y="740410"/>
                  </a:lnTo>
                  <a:lnTo>
                    <a:pt x="980579" y="647700"/>
                  </a:lnTo>
                  <a:lnTo>
                    <a:pt x="980579" y="505460"/>
                  </a:lnTo>
                  <a:lnTo>
                    <a:pt x="978052" y="491490"/>
                  </a:lnTo>
                  <a:lnTo>
                    <a:pt x="971118" y="478790"/>
                  </a:lnTo>
                  <a:lnTo>
                    <a:pt x="968806" y="476250"/>
                  </a:lnTo>
                  <a:lnTo>
                    <a:pt x="966508" y="473710"/>
                  </a:lnTo>
                  <a:lnTo>
                    <a:pt x="960755" y="467360"/>
                  </a:lnTo>
                  <a:lnTo>
                    <a:pt x="960755" y="505460"/>
                  </a:lnTo>
                  <a:lnTo>
                    <a:pt x="956144" y="524510"/>
                  </a:lnTo>
                  <a:lnTo>
                    <a:pt x="942594" y="543560"/>
                  </a:lnTo>
                  <a:lnTo>
                    <a:pt x="922299" y="559917"/>
                  </a:lnTo>
                  <a:lnTo>
                    <a:pt x="922299" y="819150"/>
                  </a:lnTo>
                  <a:lnTo>
                    <a:pt x="922299" y="834390"/>
                  </a:lnTo>
                  <a:lnTo>
                    <a:pt x="917181" y="850900"/>
                  </a:lnTo>
                  <a:lnTo>
                    <a:pt x="877824" y="885190"/>
                  </a:lnTo>
                  <a:lnTo>
                    <a:pt x="803198" y="915670"/>
                  </a:lnTo>
                  <a:lnTo>
                    <a:pt x="753999" y="927100"/>
                  </a:lnTo>
                  <a:lnTo>
                    <a:pt x="697572" y="938530"/>
                  </a:lnTo>
                  <a:lnTo>
                    <a:pt x="634453" y="946150"/>
                  </a:lnTo>
                  <a:lnTo>
                    <a:pt x="565188" y="951230"/>
                  </a:lnTo>
                  <a:lnTo>
                    <a:pt x="490296" y="952500"/>
                  </a:lnTo>
                  <a:lnTo>
                    <a:pt x="415404" y="951230"/>
                  </a:lnTo>
                  <a:lnTo>
                    <a:pt x="346138" y="946150"/>
                  </a:lnTo>
                  <a:lnTo>
                    <a:pt x="283019" y="938530"/>
                  </a:lnTo>
                  <a:lnTo>
                    <a:pt x="226593" y="927100"/>
                  </a:lnTo>
                  <a:lnTo>
                    <a:pt x="177393" y="915670"/>
                  </a:lnTo>
                  <a:lnTo>
                    <a:pt x="135940" y="900430"/>
                  </a:lnTo>
                  <a:lnTo>
                    <a:pt x="78409" y="868680"/>
                  </a:lnTo>
                  <a:lnTo>
                    <a:pt x="58293" y="834390"/>
                  </a:lnTo>
                  <a:lnTo>
                    <a:pt x="58293" y="821690"/>
                  </a:lnTo>
                  <a:lnTo>
                    <a:pt x="58293" y="819150"/>
                  </a:lnTo>
                  <a:lnTo>
                    <a:pt x="125615" y="849630"/>
                  </a:lnTo>
                  <a:lnTo>
                    <a:pt x="167030" y="863600"/>
                  </a:lnTo>
                  <a:lnTo>
                    <a:pt x="212902" y="875030"/>
                  </a:lnTo>
                  <a:lnTo>
                    <a:pt x="262699" y="883920"/>
                  </a:lnTo>
                  <a:lnTo>
                    <a:pt x="315874" y="891540"/>
                  </a:lnTo>
                  <a:lnTo>
                    <a:pt x="371894" y="897890"/>
                  </a:lnTo>
                  <a:lnTo>
                    <a:pt x="430212" y="901700"/>
                  </a:lnTo>
                  <a:lnTo>
                    <a:pt x="490296" y="902970"/>
                  </a:lnTo>
                  <a:lnTo>
                    <a:pt x="550379" y="901700"/>
                  </a:lnTo>
                  <a:lnTo>
                    <a:pt x="608698" y="897890"/>
                  </a:lnTo>
                  <a:lnTo>
                    <a:pt x="664718" y="891540"/>
                  </a:lnTo>
                  <a:lnTo>
                    <a:pt x="717892" y="883920"/>
                  </a:lnTo>
                  <a:lnTo>
                    <a:pt x="767689" y="875030"/>
                  </a:lnTo>
                  <a:lnTo>
                    <a:pt x="813562" y="863600"/>
                  </a:lnTo>
                  <a:lnTo>
                    <a:pt x="854976" y="849630"/>
                  </a:lnTo>
                  <a:lnTo>
                    <a:pt x="891400" y="835660"/>
                  </a:lnTo>
                  <a:lnTo>
                    <a:pt x="922299" y="819150"/>
                  </a:lnTo>
                  <a:lnTo>
                    <a:pt x="922299" y="559917"/>
                  </a:lnTo>
                  <a:lnTo>
                    <a:pt x="920534" y="561340"/>
                  </a:lnTo>
                  <a:lnTo>
                    <a:pt x="890409" y="579120"/>
                  </a:lnTo>
                  <a:lnTo>
                    <a:pt x="852665" y="595630"/>
                  </a:lnTo>
                  <a:lnTo>
                    <a:pt x="807707" y="609600"/>
                  </a:lnTo>
                  <a:lnTo>
                    <a:pt x="756005" y="622300"/>
                  </a:lnTo>
                  <a:lnTo>
                    <a:pt x="697979" y="633730"/>
                  </a:lnTo>
                  <a:lnTo>
                    <a:pt x="634060" y="641350"/>
                  </a:lnTo>
                  <a:lnTo>
                    <a:pt x="564680" y="646430"/>
                  </a:lnTo>
                  <a:lnTo>
                    <a:pt x="490296" y="647700"/>
                  </a:lnTo>
                  <a:lnTo>
                    <a:pt x="415912" y="646430"/>
                  </a:lnTo>
                  <a:lnTo>
                    <a:pt x="346532" y="641350"/>
                  </a:lnTo>
                  <a:lnTo>
                    <a:pt x="282613" y="633730"/>
                  </a:lnTo>
                  <a:lnTo>
                    <a:pt x="224586" y="622300"/>
                  </a:lnTo>
                  <a:lnTo>
                    <a:pt x="172885" y="609600"/>
                  </a:lnTo>
                  <a:lnTo>
                    <a:pt x="127927" y="595630"/>
                  </a:lnTo>
                  <a:lnTo>
                    <a:pt x="90182" y="579120"/>
                  </a:lnTo>
                  <a:lnTo>
                    <a:pt x="37998" y="543560"/>
                  </a:lnTo>
                  <a:lnTo>
                    <a:pt x="19837" y="505460"/>
                  </a:lnTo>
                  <a:lnTo>
                    <a:pt x="21183" y="499110"/>
                  </a:lnTo>
                  <a:lnTo>
                    <a:pt x="24993" y="491490"/>
                  </a:lnTo>
                  <a:lnTo>
                    <a:pt x="30886" y="483870"/>
                  </a:lnTo>
                  <a:lnTo>
                    <a:pt x="38468" y="476250"/>
                  </a:lnTo>
                  <a:lnTo>
                    <a:pt x="38468" y="488950"/>
                  </a:lnTo>
                  <a:lnTo>
                    <a:pt x="43980" y="511810"/>
                  </a:lnTo>
                  <a:lnTo>
                    <a:pt x="84912" y="552450"/>
                  </a:lnTo>
                  <a:lnTo>
                    <a:pt x="158572" y="584200"/>
                  </a:lnTo>
                  <a:lnTo>
                    <a:pt x="204990" y="596900"/>
                  </a:lnTo>
                  <a:lnTo>
                    <a:pt x="256387" y="608330"/>
                  </a:lnTo>
                  <a:lnTo>
                    <a:pt x="311696" y="617220"/>
                  </a:lnTo>
                  <a:lnTo>
                    <a:pt x="369824" y="623570"/>
                  </a:lnTo>
                  <a:lnTo>
                    <a:pt x="429717" y="627380"/>
                  </a:lnTo>
                  <a:lnTo>
                    <a:pt x="490296" y="628650"/>
                  </a:lnTo>
                  <a:lnTo>
                    <a:pt x="550875" y="627380"/>
                  </a:lnTo>
                  <a:lnTo>
                    <a:pt x="610768" y="623570"/>
                  </a:lnTo>
                  <a:lnTo>
                    <a:pt x="668896" y="617220"/>
                  </a:lnTo>
                  <a:lnTo>
                    <a:pt x="724204" y="608330"/>
                  </a:lnTo>
                  <a:lnTo>
                    <a:pt x="775601" y="596900"/>
                  </a:lnTo>
                  <a:lnTo>
                    <a:pt x="822020" y="584200"/>
                  </a:lnTo>
                  <a:lnTo>
                    <a:pt x="862406" y="568960"/>
                  </a:lnTo>
                  <a:lnTo>
                    <a:pt x="920762" y="533400"/>
                  </a:lnTo>
                  <a:lnTo>
                    <a:pt x="942124" y="488950"/>
                  </a:lnTo>
                  <a:lnTo>
                    <a:pt x="942124" y="476250"/>
                  </a:lnTo>
                  <a:lnTo>
                    <a:pt x="949706" y="483870"/>
                  </a:lnTo>
                  <a:lnTo>
                    <a:pt x="955598" y="491490"/>
                  </a:lnTo>
                  <a:lnTo>
                    <a:pt x="959408" y="499110"/>
                  </a:lnTo>
                  <a:lnTo>
                    <a:pt x="960755" y="505460"/>
                  </a:lnTo>
                  <a:lnTo>
                    <a:pt x="960755" y="467360"/>
                  </a:lnTo>
                  <a:lnTo>
                    <a:pt x="947953" y="455930"/>
                  </a:lnTo>
                  <a:lnTo>
                    <a:pt x="962190" y="441960"/>
                  </a:lnTo>
                  <a:lnTo>
                    <a:pt x="972388" y="426720"/>
                  </a:lnTo>
                  <a:lnTo>
                    <a:pt x="978535" y="411480"/>
                  </a:lnTo>
                  <a:lnTo>
                    <a:pt x="980579" y="396240"/>
                  </a:lnTo>
                  <a:lnTo>
                    <a:pt x="980579" y="303530"/>
                  </a:lnTo>
                  <a:lnTo>
                    <a:pt x="980579" y="161290"/>
                  </a:lnTo>
                  <a:close/>
                </a:path>
              </a:pathLst>
            </a:custGeom>
            <a:solidFill>
              <a:srgbClr val="FEFEF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0" name="object 2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637341" y="4972190"/>
              <a:ext cx="167952" cy="167157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11401120" y="4512753"/>
              <a:ext cx="640715" cy="289560"/>
            </a:xfrm>
            <a:custGeom>
              <a:avLst/>
              <a:gdLst/>
              <a:ahLst/>
              <a:cxnLst/>
              <a:rect l="l" t="t" r="r" b="b"/>
              <a:pathLst>
                <a:path w="640715" h="289560">
                  <a:moveTo>
                    <a:pt x="290550" y="17322"/>
                  </a:moveTo>
                  <a:lnTo>
                    <a:pt x="289267" y="10795"/>
                  </a:lnTo>
                  <a:lnTo>
                    <a:pt x="285445" y="5067"/>
                  </a:lnTo>
                  <a:lnTo>
                    <a:pt x="279692" y="1257"/>
                  </a:lnTo>
                  <a:lnTo>
                    <a:pt x="273138" y="0"/>
                  </a:lnTo>
                  <a:lnTo>
                    <a:pt x="266573" y="1257"/>
                  </a:lnTo>
                  <a:lnTo>
                    <a:pt x="260819" y="5067"/>
                  </a:lnTo>
                  <a:lnTo>
                    <a:pt x="133108" y="132181"/>
                  </a:lnTo>
                  <a:lnTo>
                    <a:pt x="133108" y="205549"/>
                  </a:lnTo>
                  <a:lnTo>
                    <a:pt x="129235" y="224561"/>
                  </a:lnTo>
                  <a:lnTo>
                    <a:pt x="118694" y="240106"/>
                  </a:lnTo>
                  <a:lnTo>
                    <a:pt x="103073" y="250596"/>
                  </a:lnTo>
                  <a:lnTo>
                    <a:pt x="83972" y="254444"/>
                  </a:lnTo>
                  <a:lnTo>
                    <a:pt x="64884" y="250609"/>
                  </a:lnTo>
                  <a:lnTo>
                    <a:pt x="49263" y="240118"/>
                  </a:lnTo>
                  <a:lnTo>
                    <a:pt x="38709" y="224574"/>
                  </a:lnTo>
                  <a:lnTo>
                    <a:pt x="34848" y="205549"/>
                  </a:lnTo>
                  <a:lnTo>
                    <a:pt x="38709" y="186537"/>
                  </a:lnTo>
                  <a:lnTo>
                    <a:pt x="49250" y="170992"/>
                  </a:lnTo>
                  <a:lnTo>
                    <a:pt x="64858" y="160502"/>
                  </a:lnTo>
                  <a:lnTo>
                    <a:pt x="83972" y="156654"/>
                  </a:lnTo>
                  <a:lnTo>
                    <a:pt x="103073" y="160502"/>
                  </a:lnTo>
                  <a:lnTo>
                    <a:pt x="118694" y="170992"/>
                  </a:lnTo>
                  <a:lnTo>
                    <a:pt x="129235" y="186537"/>
                  </a:lnTo>
                  <a:lnTo>
                    <a:pt x="133108" y="205549"/>
                  </a:lnTo>
                  <a:lnTo>
                    <a:pt x="133108" y="132181"/>
                  </a:lnTo>
                  <a:lnTo>
                    <a:pt x="128625" y="136639"/>
                  </a:lnTo>
                  <a:lnTo>
                    <a:pt x="116636" y="128587"/>
                  </a:lnTo>
                  <a:lnTo>
                    <a:pt x="83972" y="122008"/>
                  </a:lnTo>
                  <a:lnTo>
                    <a:pt x="51320" y="128587"/>
                  </a:lnTo>
                  <a:lnTo>
                    <a:pt x="24625" y="146507"/>
                  </a:lnTo>
                  <a:lnTo>
                    <a:pt x="6616" y="173088"/>
                  </a:lnTo>
                  <a:lnTo>
                    <a:pt x="0" y="205587"/>
                  </a:lnTo>
                  <a:lnTo>
                    <a:pt x="6616" y="238086"/>
                  </a:lnTo>
                  <a:lnTo>
                    <a:pt x="24625" y="264655"/>
                  </a:lnTo>
                  <a:lnTo>
                    <a:pt x="51320" y="282587"/>
                  </a:lnTo>
                  <a:lnTo>
                    <a:pt x="83972" y="289166"/>
                  </a:lnTo>
                  <a:lnTo>
                    <a:pt x="116636" y="282587"/>
                  </a:lnTo>
                  <a:lnTo>
                    <a:pt x="143332" y="264655"/>
                  </a:lnTo>
                  <a:lnTo>
                    <a:pt x="150253" y="254444"/>
                  </a:lnTo>
                  <a:lnTo>
                    <a:pt x="161340" y="238086"/>
                  </a:lnTo>
                  <a:lnTo>
                    <a:pt x="167957" y="205587"/>
                  </a:lnTo>
                  <a:lnTo>
                    <a:pt x="161340" y="173088"/>
                  </a:lnTo>
                  <a:lnTo>
                    <a:pt x="153238" y="161137"/>
                  </a:lnTo>
                  <a:lnTo>
                    <a:pt x="285445" y="29591"/>
                  </a:lnTo>
                  <a:lnTo>
                    <a:pt x="289267" y="23850"/>
                  </a:lnTo>
                  <a:lnTo>
                    <a:pt x="290550" y="17322"/>
                  </a:lnTo>
                  <a:close/>
                </a:path>
                <a:path w="640715" h="289560">
                  <a:moveTo>
                    <a:pt x="640410" y="205587"/>
                  </a:moveTo>
                  <a:lnTo>
                    <a:pt x="633806" y="173088"/>
                  </a:lnTo>
                  <a:lnTo>
                    <a:pt x="622655" y="156654"/>
                  </a:lnTo>
                  <a:lnTo>
                    <a:pt x="615772" y="146507"/>
                  </a:lnTo>
                  <a:lnTo>
                    <a:pt x="605574" y="139674"/>
                  </a:lnTo>
                  <a:lnTo>
                    <a:pt x="605574" y="205549"/>
                  </a:lnTo>
                  <a:lnTo>
                    <a:pt x="601700" y="224561"/>
                  </a:lnTo>
                  <a:lnTo>
                    <a:pt x="591146" y="240106"/>
                  </a:lnTo>
                  <a:lnTo>
                    <a:pt x="575513" y="250596"/>
                  </a:lnTo>
                  <a:lnTo>
                    <a:pt x="556399" y="254444"/>
                  </a:lnTo>
                  <a:lnTo>
                    <a:pt x="537311" y="250609"/>
                  </a:lnTo>
                  <a:lnTo>
                    <a:pt x="521690" y="240118"/>
                  </a:lnTo>
                  <a:lnTo>
                    <a:pt x="511136" y="224574"/>
                  </a:lnTo>
                  <a:lnTo>
                    <a:pt x="507276" y="205549"/>
                  </a:lnTo>
                  <a:lnTo>
                    <a:pt x="511136" y="186537"/>
                  </a:lnTo>
                  <a:lnTo>
                    <a:pt x="521677" y="170992"/>
                  </a:lnTo>
                  <a:lnTo>
                    <a:pt x="537286" y="160502"/>
                  </a:lnTo>
                  <a:lnTo>
                    <a:pt x="556399" y="156654"/>
                  </a:lnTo>
                  <a:lnTo>
                    <a:pt x="575525" y="160502"/>
                  </a:lnTo>
                  <a:lnTo>
                    <a:pt x="591159" y="170992"/>
                  </a:lnTo>
                  <a:lnTo>
                    <a:pt x="601700" y="186537"/>
                  </a:lnTo>
                  <a:lnTo>
                    <a:pt x="605574" y="205549"/>
                  </a:lnTo>
                  <a:lnTo>
                    <a:pt x="605574" y="139674"/>
                  </a:lnTo>
                  <a:lnTo>
                    <a:pt x="589064" y="128587"/>
                  </a:lnTo>
                  <a:lnTo>
                    <a:pt x="556399" y="122008"/>
                  </a:lnTo>
                  <a:lnTo>
                    <a:pt x="523748" y="128587"/>
                  </a:lnTo>
                  <a:lnTo>
                    <a:pt x="511733" y="136652"/>
                  </a:lnTo>
                  <a:lnTo>
                    <a:pt x="379526" y="5067"/>
                  </a:lnTo>
                  <a:lnTo>
                    <a:pt x="373773" y="1257"/>
                  </a:lnTo>
                  <a:lnTo>
                    <a:pt x="367220" y="0"/>
                  </a:lnTo>
                  <a:lnTo>
                    <a:pt x="360654" y="1257"/>
                  </a:lnTo>
                  <a:lnTo>
                    <a:pt x="354901" y="5067"/>
                  </a:lnTo>
                  <a:lnTo>
                    <a:pt x="351078" y="10795"/>
                  </a:lnTo>
                  <a:lnTo>
                    <a:pt x="349796" y="17322"/>
                  </a:lnTo>
                  <a:lnTo>
                    <a:pt x="351078" y="23850"/>
                  </a:lnTo>
                  <a:lnTo>
                    <a:pt x="354901" y="29591"/>
                  </a:lnTo>
                  <a:lnTo>
                    <a:pt x="487121" y="161163"/>
                  </a:lnTo>
                  <a:lnTo>
                    <a:pt x="479044" y="173088"/>
                  </a:lnTo>
                  <a:lnTo>
                    <a:pt x="472427" y="205587"/>
                  </a:lnTo>
                  <a:lnTo>
                    <a:pt x="479044" y="238086"/>
                  </a:lnTo>
                  <a:lnTo>
                    <a:pt x="497052" y="264655"/>
                  </a:lnTo>
                  <a:lnTo>
                    <a:pt x="523748" y="282587"/>
                  </a:lnTo>
                  <a:lnTo>
                    <a:pt x="556399" y="289166"/>
                  </a:lnTo>
                  <a:lnTo>
                    <a:pt x="589076" y="282587"/>
                  </a:lnTo>
                  <a:lnTo>
                    <a:pt x="615784" y="264655"/>
                  </a:lnTo>
                  <a:lnTo>
                    <a:pt x="622706" y="254444"/>
                  </a:lnTo>
                  <a:lnTo>
                    <a:pt x="633806" y="238086"/>
                  </a:lnTo>
                  <a:lnTo>
                    <a:pt x="640410" y="205587"/>
                  </a:lnTo>
                  <a:close/>
                </a:path>
              </a:pathLst>
            </a:custGeom>
            <a:solidFill>
              <a:srgbClr val="FEFEF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2" name="object 22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2157123" y="4398896"/>
              <a:ext cx="330922" cy="167157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2157123" y="4626639"/>
              <a:ext cx="330922" cy="167157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954590" y="4398896"/>
              <a:ext cx="330922" cy="167157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954590" y="4626639"/>
              <a:ext cx="330922" cy="167157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1930518" y="3910533"/>
              <a:ext cx="335251" cy="333655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1176865" y="3910533"/>
              <a:ext cx="335216" cy="333655"/>
            </a:xfrm>
            <a:prstGeom prst="rect">
              <a:avLst/>
            </a:prstGeom>
          </p:spPr>
        </p:pic>
      </p:grpSp>
      <p:sp>
        <p:nvSpPr>
          <p:cNvPr id="28" name="object 28"/>
          <p:cNvSpPr txBox="1">
            <a:spLocks noGrp="1"/>
          </p:cNvSpPr>
          <p:nvPr>
            <p:ph type="title"/>
          </p:nvPr>
        </p:nvSpPr>
        <p:spPr>
          <a:xfrm>
            <a:off x="1946855" y="1754306"/>
            <a:ext cx="3297554" cy="10922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145"/>
              <a:t>Process</a:t>
            </a:r>
          </a:p>
        </p:txBody>
      </p:sp>
      <p:sp>
        <p:nvSpPr>
          <p:cNvPr id="29" name="object 29"/>
          <p:cNvSpPr txBox="1"/>
          <p:nvPr/>
        </p:nvSpPr>
        <p:spPr>
          <a:xfrm>
            <a:off x="1343455" y="9239315"/>
            <a:ext cx="4514215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50">
                <a:solidFill>
                  <a:srgbClr val="FEFEFE"/>
                </a:solidFill>
                <a:latin typeface="Trebuchet MS"/>
                <a:cs typeface="Trebuchet MS"/>
              </a:rPr>
              <a:t>Information</a:t>
            </a:r>
            <a:r>
              <a:rPr dirty="0" sz="2000" spc="-90">
                <a:solidFill>
                  <a:srgbClr val="FEFEFE"/>
                </a:solidFill>
                <a:latin typeface="Trebuchet MS"/>
                <a:cs typeface="Trebuchet MS"/>
              </a:rPr>
              <a:t> </a:t>
            </a:r>
            <a:r>
              <a:rPr dirty="0" sz="2000" spc="-10">
                <a:solidFill>
                  <a:srgbClr val="FEFEFE"/>
                </a:solidFill>
                <a:latin typeface="Trebuchet MS"/>
                <a:cs typeface="Trebuchet MS"/>
              </a:rPr>
              <a:t>fetch</a:t>
            </a:r>
            <a:r>
              <a:rPr dirty="0" sz="2000" spc="-90">
                <a:solidFill>
                  <a:srgbClr val="FEFEFE"/>
                </a:solidFill>
                <a:latin typeface="Trebuchet MS"/>
                <a:cs typeface="Trebuchet MS"/>
              </a:rPr>
              <a:t> </a:t>
            </a:r>
            <a:r>
              <a:rPr dirty="0" sz="2000" spc="70">
                <a:solidFill>
                  <a:srgbClr val="FEFEFE"/>
                </a:solidFill>
                <a:latin typeface="Trebuchet MS"/>
                <a:cs typeface="Trebuchet MS"/>
              </a:rPr>
              <a:t>from</a:t>
            </a:r>
            <a:r>
              <a:rPr dirty="0" sz="2000" spc="-90">
                <a:solidFill>
                  <a:srgbClr val="FEFEFE"/>
                </a:solidFill>
                <a:latin typeface="Trebuchet MS"/>
                <a:cs typeface="Trebuchet MS"/>
              </a:rPr>
              <a:t> </a:t>
            </a:r>
            <a:r>
              <a:rPr dirty="0" sz="2000" spc="20">
                <a:solidFill>
                  <a:srgbClr val="FEFEFE"/>
                </a:solidFill>
                <a:latin typeface="Trebuchet MS"/>
                <a:cs typeface="Trebuchet MS"/>
              </a:rPr>
              <a:t>social</a:t>
            </a:r>
            <a:r>
              <a:rPr dirty="0" sz="2000" spc="-90">
                <a:solidFill>
                  <a:srgbClr val="FEFEFE"/>
                </a:solidFill>
                <a:latin typeface="Trebuchet MS"/>
                <a:cs typeface="Trebuchet MS"/>
              </a:rPr>
              <a:t> </a:t>
            </a:r>
            <a:r>
              <a:rPr dirty="0" sz="2000" spc="45">
                <a:solidFill>
                  <a:srgbClr val="FEFEFE"/>
                </a:solidFill>
                <a:latin typeface="Trebuchet MS"/>
                <a:cs typeface="Trebuchet MS"/>
              </a:rPr>
              <a:t>network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1148788" y="2963987"/>
            <a:ext cx="1143000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70">
                <a:solidFill>
                  <a:srgbClr val="FEFEFE"/>
                </a:solidFill>
                <a:latin typeface="Trebuchet MS"/>
                <a:cs typeface="Trebuchet MS"/>
              </a:rPr>
              <a:t>Database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0745129" y="5417177"/>
            <a:ext cx="1950720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15">
                <a:solidFill>
                  <a:srgbClr val="FEFEFE"/>
                </a:solidFill>
                <a:latin typeface="Trebuchet MS"/>
                <a:cs typeface="Trebuchet MS"/>
              </a:rPr>
              <a:t>statistical</a:t>
            </a:r>
            <a:r>
              <a:rPr dirty="0" sz="2000" spc="-135">
                <a:solidFill>
                  <a:srgbClr val="FEFEFE"/>
                </a:solidFill>
                <a:latin typeface="Trebuchet MS"/>
                <a:cs typeface="Trebuchet MS"/>
              </a:rPr>
              <a:t> </a:t>
            </a:r>
            <a:r>
              <a:rPr dirty="0" sz="2000" spc="70">
                <a:solidFill>
                  <a:srgbClr val="FEFEFE"/>
                </a:solidFill>
                <a:latin typeface="Trebuchet MS"/>
                <a:cs typeface="Trebuchet MS"/>
              </a:rPr>
              <a:t>model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3038588" y="8972539"/>
            <a:ext cx="4015740" cy="787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985519" marR="5080" indent="-973455">
              <a:lnSpc>
                <a:spcPct val="125000"/>
              </a:lnSpc>
              <a:spcBef>
                <a:spcPts val="100"/>
              </a:spcBef>
            </a:pPr>
            <a:r>
              <a:rPr dirty="0" sz="2000" spc="-5">
                <a:solidFill>
                  <a:srgbClr val="FEFEFE"/>
                </a:solidFill>
                <a:latin typeface="Trebuchet MS"/>
                <a:cs typeface="Trebuchet MS"/>
              </a:rPr>
              <a:t>First</a:t>
            </a:r>
            <a:r>
              <a:rPr dirty="0" sz="2000" spc="-90">
                <a:solidFill>
                  <a:srgbClr val="FEFEFE"/>
                </a:solidFill>
                <a:latin typeface="Trebuchet MS"/>
                <a:cs typeface="Trebuchet MS"/>
              </a:rPr>
              <a:t> </a:t>
            </a:r>
            <a:r>
              <a:rPr dirty="0" sz="2000" spc="90">
                <a:solidFill>
                  <a:srgbClr val="FEFEFE"/>
                </a:solidFill>
                <a:latin typeface="Trebuchet MS"/>
                <a:cs typeface="Trebuchet MS"/>
              </a:rPr>
              <a:t>7</a:t>
            </a:r>
            <a:r>
              <a:rPr dirty="0" sz="2000" spc="-90">
                <a:solidFill>
                  <a:srgbClr val="FEFEFE"/>
                </a:solidFill>
                <a:latin typeface="Trebuchet MS"/>
                <a:cs typeface="Trebuchet MS"/>
              </a:rPr>
              <a:t> </a:t>
            </a:r>
            <a:r>
              <a:rPr dirty="0" sz="2000" spc="70">
                <a:solidFill>
                  <a:srgbClr val="FEFEFE"/>
                </a:solidFill>
                <a:latin typeface="Trebuchet MS"/>
                <a:cs typeface="Trebuchet MS"/>
              </a:rPr>
              <a:t>wishes</a:t>
            </a:r>
            <a:r>
              <a:rPr dirty="0" sz="2000" spc="-90">
                <a:solidFill>
                  <a:srgbClr val="FEFEFE"/>
                </a:solidFill>
                <a:latin typeface="Trebuchet MS"/>
                <a:cs typeface="Trebuchet MS"/>
              </a:rPr>
              <a:t> </a:t>
            </a:r>
            <a:r>
              <a:rPr dirty="0" sz="2000" spc="30">
                <a:solidFill>
                  <a:srgbClr val="FEFEFE"/>
                </a:solidFill>
                <a:latin typeface="Trebuchet MS"/>
                <a:cs typeface="Trebuchet MS"/>
              </a:rPr>
              <a:t>of</a:t>
            </a:r>
            <a:r>
              <a:rPr dirty="0" sz="2000" spc="-85">
                <a:solidFill>
                  <a:srgbClr val="FEFEFE"/>
                </a:solidFill>
                <a:latin typeface="Trebuchet MS"/>
                <a:cs typeface="Trebuchet MS"/>
              </a:rPr>
              <a:t> </a:t>
            </a:r>
            <a:r>
              <a:rPr dirty="0" sz="2000" spc="20">
                <a:solidFill>
                  <a:srgbClr val="FEFEFE"/>
                </a:solidFill>
                <a:latin typeface="Trebuchet MS"/>
                <a:cs typeface="Trebuchet MS"/>
              </a:rPr>
              <a:t>the</a:t>
            </a:r>
            <a:r>
              <a:rPr dirty="0" sz="2000" spc="-90">
                <a:solidFill>
                  <a:srgbClr val="FEFEFE"/>
                </a:solidFill>
                <a:latin typeface="Trebuchet MS"/>
                <a:cs typeface="Trebuchet MS"/>
              </a:rPr>
              <a:t> </a:t>
            </a:r>
            <a:r>
              <a:rPr dirty="0" sz="2000" spc="50">
                <a:solidFill>
                  <a:srgbClr val="FEFEFE"/>
                </a:solidFill>
                <a:latin typeface="Trebuchet MS"/>
                <a:cs typeface="Trebuchet MS"/>
              </a:rPr>
              <a:t>highest</a:t>
            </a:r>
            <a:r>
              <a:rPr dirty="0" sz="2000" spc="-90">
                <a:solidFill>
                  <a:srgbClr val="FEFEFE"/>
                </a:solidFill>
                <a:latin typeface="Trebuchet MS"/>
                <a:cs typeface="Trebuchet MS"/>
              </a:rPr>
              <a:t> </a:t>
            </a:r>
            <a:r>
              <a:rPr dirty="0" sz="2000" spc="55">
                <a:solidFill>
                  <a:srgbClr val="FEFEFE"/>
                </a:solidFill>
                <a:latin typeface="Trebuchet MS"/>
                <a:cs typeface="Trebuchet MS"/>
              </a:rPr>
              <a:t>score </a:t>
            </a:r>
            <a:r>
              <a:rPr dirty="0" sz="2000" spc="-585">
                <a:solidFill>
                  <a:srgbClr val="FEFEFE"/>
                </a:solidFill>
                <a:latin typeface="Trebuchet MS"/>
                <a:cs typeface="Trebuchet MS"/>
              </a:rPr>
              <a:t> </a:t>
            </a:r>
            <a:r>
              <a:rPr dirty="0" sz="2000" spc="30">
                <a:solidFill>
                  <a:srgbClr val="FEFEFE"/>
                </a:solidFill>
                <a:latin typeface="Trebuchet MS"/>
                <a:cs typeface="Trebuchet MS"/>
              </a:rPr>
              <a:t>for</a:t>
            </a:r>
            <a:r>
              <a:rPr dirty="0" sz="2000" spc="-90">
                <a:solidFill>
                  <a:srgbClr val="FEFEFE"/>
                </a:solidFill>
                <a:latin typeface="Trebuchet MS"/>
                <a:cs typeface="Trebuchet MS"/>
              </a:rPr>
              <a:t> </a:t>
            </a:r>
            <a:r>
              <a:rPr dirty="0" sz="2000" spc="90">
                <a:solidFill>
                  <a:srgbClr val="FEFEFE"/>
                </a:solidFill>
                <a:latin typeface="Trebuchet MS"/>
                <a:cs typeface="Trebuchet MS"/>
              </a:rPr>
              <a:t>users</a:t>
            </a:r>
            <a:r>
              <a:rPr dirty="0" sz="2000" spc="-90">
                <a:solidFill>
                  <a:srgbClr val="FEFEFE"/>
                </a:solidFill>
                <a:latin typeface="Trebuchet MS"/>
                <a:cs typeface="Trebuchet MS"/>
              </a:rPr>
              <a:t> </a:t>
            </a:r>
            <a:r>
              <a:rPr dirty="0" sz="2000" spc="20">
                <a:solidFill>
                  <a:srgbClr val="FEFEFE"/>
                </a:solidFill>
                <a:latin typeface="Trebuchet MS"/>
                <a:cs typeface="Trebuchet MS"/>
              </a:rPr>
              <a:t>to</a:t>
            </a:r>
            <a:r>
              <a:rPr dirty="0" sz="2000" spc="-90">
                <a:solidFill>
                  <a:srgbClr val="FEFEFE"/>
                </a:solidFill>
                <a:latin typeface="Trebuchet MS"/>
                <a:cs typeface="Trebuchet MS"/>
              </a:rPr>
              <a:t> </a:t>
            </a:r>
            <a:r>
              <a:rPr dirty="0" sz="2000" spc="-5">
                <a:solidFill>
                  <a:srgbClr val="FEFEFE"/>
                </a:solidFill>
                <a:latin typeface="Trebuchet MS"/>
                <a:cs typeface="Trebuchet MS"/>
              </a:rPr>
              <a:t>select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0674820" y="6655518"/>
            <a:ext cx="2091055" cy="1549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 indent="59690">
              <a:lnSpc>
                <a:spcPct val="125000"/>
              </a:lnSpc>
              <a:spcBef>
                <a:spcPts val="100"/>
              </a:spcBef>
            </a:pPr>
            <a:r>
              <a:rPr dirty="0" sz="2000" spc="5">
                <a:solidFill>
                  <a:srgbClr val="FEFEFE"/>
                </a:solidFill>
                <a:latin typeface="Trebuchet MS"/>
                <a:cs typeface="Trebuchet MS"/>
              </a:rPr>
              <a:t>Predict </a:t>
            </a:r>
            <a:r>
              <a:rPr dirty="0" sz="2000" spc="55">
                <a:solidFill>
                  <a:srgbClr val="FEFEFE"/>
                </a:solidFill>
                <a:latin typeface="Trebuchet MS"/>
                <a:cs typeface="Trebuchet MS"/>
              </a:rPr>
              <a:t>score </a:t>
            </a:r>
            <a:r>
              <a:rPr dirty="0" sz="2000" spc="30">
                <a:solidFill>
                  <a:srgbClr val="FEFEFE"/>
                </a:solidFill>
                <a:latin typeface="Trebuchet MS"/>
                <a:cs typeface="Trebuchet MS"/>
              </a:rPr>
              <a:t>for </a:t>
            </a:r>
            <a:r>
              <a:rPr dirty="0" sz="2000" spc="-590">
                <a:solidFill>
                  <a:srgbClr val="FEFEFE"/>
                </a:solidFill>
                <a:latin typeface="Trebuchet MS"/>
                <a:cs typeface="Trebuchet MS"/>
              </a:rPr>
              <a:t> </a:t>
            </a:r>
            <a:r>
              <a:rPr dirty="0" sz="2000" spc="40">
                <a:solidFill>
                  <a:srgbClr val="FEFEFE"/>
                </a:solidFill>
                <a:latin typeface="Trebuchet MS"/>
                <a:cs typeface="Trebuchet MS"/>
              </a:rPr>
              <a:t>each </a:t>
            </a:r>
            <a:r>
              <a:rPr dirty="0" sz="2000" spc="65">
                <a:solidFill>
                  <a:srgbClr val="FEFEFE"/>
                </a:solidFill>
                <a:latin typeface="Trebuchet MS"/>
                <a:cs typeface="Trebuchet MS"/>
              </a:rPr>
              <a:t>wish </a:t>
            </a:r>
            <a:r>
              <a:rPr dirty="0" sz="2000">
                <a:solidFill>
                  <a:srgbClr val="FEFEFE"/>
                </a:solidFill>
                <a:latin typeface="Trebuchet MS"/>
                <a:cs typeface="Trebuchet MS"/>
              </a:rPr>
              <a:t>that </a:t>
            </a:r>
            <a:r>
              <a:rPr dirty="0" sz="2000" spc="35">
                <a:solidFill>
                  <a:srgbClr val="FEFEFE"/>
                </a:solidFill>
                <a:latin typeface="Trebuchet MS"/>
                <a:cs typeface="Trebuchet MS"/>
              </a:rPr>
              <a:t>is </a:t>
            </a:r>
            <a:r>
              <a:rPr dirty="0" sz="2000" spc="-590">
                <a:solidFill>
                  <a:srgbClr val="FEFEFE"/>
                </a:solidFill>
                <a:latin typeface="Trebuchet MS"/>
                <a:cs typeface="Trebuchet MS"/>
              </a:rPr>
              <a:t> </a:t>
            </a:r>
            <a:r>
              <a:rPr dirty="0" sz="2000" spc="55">
                <a:solidFill>
                  <a:srgbClr val="FEFEFE"/>
                </a:solidFill>
                <a:latin typeface="Trebuchet MS"/>
                <a:cs typeface="Trebuchet MS"/>
              </a:rPr>
              <a:t>stored </a:t>
            </a:r>
            <a:r>
              <a:rPr dirty="0" sz="2000" spc="15">
                <a:solidFill>
                  <a:srgbClr val="FEFEFE"/>
                </a:solidFill>
                <a:latin typeface="Trebuchet MS"/>
                <a:cs typeface="Trebuchet MS"/>
              </a:rPr>
              <a:t>within </a:t>
            </a:r>
            <a:r>
              <a:rPr dirty="0" sz="2000" spc="20">
                <a:solidFill>
                  <a:srgbClr val="FEFEFE"/>
                </a:solidFill>
                <a:latin typeface="Trebuchet MS"/>
                <a:cs typeface="Trebuchet MS"/>
              </a:rPr>
              <a:t>the </a:t>
            </a:r>
            <a:r>
              <a:rPr dirty="0" sz="2000" spc="-590">
                <a:solidFill>
                  <a:srgbClr val="FEFEFE"/>
                </a:solidFill>
                <a:latin typeface="Trebuchet MS"/>
                <a:cs typeface="Trebuchet MS"/>
              </a:rPr>
              <a:t> </a:t>
            </a:r>
            <a:r>
              <a:rPr dirty="0" sz="2000" spc="120">
                <a:solidFill>
                  <a:srgbClr val="FEFEFE"/>
                </a:solidFill>
                <a:latin typeface="Trebuchet MS"/>
                <a:cs typeface="Trebuchet MS"/>
              </a:rPr>
              <a:t>common</a:t>
            </a:r>
            <a:r>
              <a:rPr dirty="0" sz="2000" spc="-114">
                <a:solidFill>
                  <a:srgbClr val="FEFEFE"/>
                </a:solidFill>
                <a:latin typeface="Trebuchet MS"/>
                <a:cs typeface="Trebuchet MS"/>
              </a:rPr>
              <a:t> </a:t>
            </a:r>
            <a:r>
              <a:rPr dirty="0" sz="2000" spc="65">
                <a:solidFill>
                  <a:srgbClr val="FEFEFE"/>
                </a:solidFill>
                <a:latin typeface="Trebuchet MS"/>
                <a:cs typeface="Trebuchet MS"/>
              </a:rPr>
              <a:t>wish</a:t>
            </a:r>
            <a:r>
              <a:rPr dirty="0" sz="2000" spc="-110">
                <a:solidFill>
                  <a:srgbClr val="FEFEFE"/>
                </a:solidFill>
                <a:latin typeface="Trebuchet MS"/>
                <a:cs typeface="Trebuchet MS"/>
              </a:rPr>
              <a:t> </a:t>
            </a:r>
            <a:r>
              <a:rPr dirty="0" sz="2000" spc="-30">
                <a:solidFill>
                  <a:srgbClr val="FEFEFE"/>
                </a:solidFill>
                <a:latin typeface="Trebuchet MS"/>
                <a:cs typeface="Trebuchet MS"/>
              </a:rPr>
              <a:t>list</a:t>
            </a:r>
            <a:endParaRPr sz="20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576475" y="1"/>
              <a:ext cx="6711523" cy="848658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570757" y="334415"/>
              <a:ext cx="1381124" cy="1019174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0" y="6316941"/>
              <a:ext cx="10763250" cy="52705"/>
            </a:xfrm>
            <a:custGeom>
              <a:avLst/>
              <a:gdLst/>
              <a:ahLst/>
              <a:cxnLst/>
              <a:rect l="l" t="t" r="r" b="b"/>
              <a:pathLst>
                <a:path w="10763250" h="52704">
                  <a:moveTo>
                    <a:pt x="97193" y="52095"/>
                  </a:moveTo>
                  <a:lnTo>
                    <a:pt x="97142" y="13995"/>
                  </a:lnTo>
                  <a:lnTo>
                    <a:pt x="0" y="14122"/>
                  </a:lnTo>
                  <a:lnTo>
                    <a:pt x="0" y="52222"/>
                  </a:lnTo>
                  <a:lnTo>
                    <a:pt x="97193" y="52095"/>
                  </a:lnTo>
                  <a:close/>
                </a:path>
                <a:path w="10763250" h="52704">
                  <a:moveTo>
                    <a:pt x="249555" y="51892"/>
                  </a:moveTo>
                  <a:lnTo>
                    <a:pt x="249504" y="13792"/>
                  </a:lnTo>
                  <a:lnTo>
                    <a:pt x="135229" y="13944"/>
                  </a:lnTo>
                  <a:lnTo>
                    <a:pt x="135280" y="52044"/>
                  </a:lnTo>
                  <a:lnTo>
                    <a:pt x="249555" y="51892"/>
                  </a:lnTo>
                  <a:close/>
                </a:path>
                <a:path w="10763250" h="52704">
                  <a:moveTo>
                    <a:pt x="401916" y="51689"/>
                  </a:moveTo>
                  <a:lnTo>
                    <a:pt x="401866" y="13589"/>
                  </a:lnTo>
                  <a:lnTo>
                    <a:pt x="287591" y="13741"/>
                  </a:lnTo>
                  <a:lnTo>
                    <a:pt x="287642" y="51841"/>
                  </a:lnTo>
                  <a:lnTo>
                    <a:pt x="401916" y="51689"/>
                  </a:lnTo>
                  <a:close/>
                </a:path>
                <a:path w="10763250" h="52704">
                  <a:moveTo>
                    <a:pt x="554278" y="51498"/>
                  </a:moveTo>
                  <a:lnTo>
                    <a:pt x="554228" y="13398"/>
                  </a:lnTo>
                  <a:lnTo>
                    <a:pt x="439953" y="13538"/>
                  </a:lnTo>
                  <a:lnTo>
                    <a:pt x="440004" y="51638"/>
                  </a:lnTo>
                  <a:lnTo>
                    <a:pt x="554278" y="51498"/>
                  </a:lnTo>
                  <a:close/>
                </a:path>
                <a:path w="10763250" h="52704">
                  <a:moveTo>
                    <a:pt x="706640" y="51295"/>
                  </a:moveTo>
                  <a:lnTo>
                    <a:pt x="706589" y="13195"/>
                  </a:lnTo>
                  <a:lnTo>
                    <a:pt x="592315" y="13347"/>
                  </a:lnTo>
                  <a:lnTo>
                    <a:pt x="592366" y="51447"/>
                  </a:lnTo>
                  <a:lnTo>
                    <a:pt x="706640" y="51295"/>
                  </a:lnTo>
                  <a:close/>
                </a:path>
                <a:path w="10763250" h="52704">
                  <a:moveTo>
                    <a:pt x="859002" y="51092"/>
                  </a:moveTo>
                  <a:lnTo>
                    <a:pt x="858951" y="12992"/>
                  </a:lnTo>
                  <a:lnTo>
                    <a:pt x="744689" y="13144"/>
                  </a:lnTo>
                  <a:lnTo>
                    <a:pt x="744740" y="51244"/>
                  </a:lnTo>
                  <a:lnTo>
                    <a:pt x="859002" y="51092"/>
                  </a:lnTo>
                  <a:close/>
                </a:path>
                <a:path w="10763250" h="52704">
                  <a:moveTo>
                    <a:pt x="1011377" y="50888"/>
                  </a:moveTo>
                  <a:lnTo>
                    <a:pt x="1011326" y="12788"/>
                  </a:lnTo>
                  <a:lnTo>
                    <a:pt x="897051" y="12941"/>
                  </a:lnTo>
                  <a:lnTo>
                    <a:pt x="897102" y="51041"/>
                  </a:lnTo>
                  <a:lnTo>
                    <a:pt x="1011377" y="50888"/>
                  </a:lnTo>
                  <a:close/>
                </a:path>
                <a:path w="10763250" h="52704">
                  <a:moveTo>
                    <a:pt x="1163739" y="50698"/>
                  </a:moveTo>
                  <a:lnTo>
                    <a:pt x="1163688" y="12598"/>
                  </a:lnTo>
                  <a:lnTo>
                    <a:pt x="1049413" y="12738"/>
                  </a:lnTo>
                  <a:lnTo>
                    <a:pt x="1049464" y="50838"/>
                  </a:lnTo>
                  <a:lnTo>
                    <a:pt x="1163739" y="50698"/>
                  </a:lnTo>
                  <a:close/>
                </a:path>
                <a:path w="10763250" h="52704">
                  <a:moveTo>
                    <a:pt x="1316101" y="50495"/>
                  </a:moveTo>
                  <a:lnTo>
                    <a:pt x="1316050" y="12395"/>
                  </a:lnTo>
                  <a:lnTo>
                    <a:pt x="1201775" y="12547"/>
                  </a:lnTo>
                  <a:lnTo>
                    <a:pt x="1201826" y="50647"/>
                  </a:lnTo>
                  <a:lnTo>
                    <a:pt x="1316101" y="50495"/>
                  </a:lnTo>
                  <a:close/>
                </a:path>
                <a:path w="10763250" h="52704">
                  <a:moveTo>
                    <a:pt x="1468462" y="50292"/>
                  </a:moveTo>
                  <a:lnTo>
                    <a:pt x="1468412" y="12192"/>
                  </a:lnTo>
                  <a:lnTo>
                    <a:pt x="1354137" y="12344"/>
                  </a:lnTo>
                  <a:lnTo>
                    <a:pt x="1354188" y="50444"/>
                  </a:lnTo>
                  <a:lnTo>
                    <a:pt x="1468462" y="50292"/>
                  </a:lnTo>
                  <a:close/>
                </a:path>
                <a:path w="10763250" h="52704">
                  <a:moveTo>
                    <a:pt x="1620824" y="50088"/>
                  </a:moveTo>
                  <a:lnTo>
                    <a:pt x="1620774" y="11988"/>
                  </a:lnTo>
                  <a:lnTo>
                    <a:pt x="1506499" y="12141"/>
                  </a:lnTo>
                  <a:lnTo>
                    <a:pt x="1506550" y="50241"/>
                  </a:lnTo>
                  <a:lnTo>
                    <a:pt x="1620824" y="50088"/>
                  </a:lnTo>
                  <a:close/>
                </a:path>
                <a:path w="10763250" h="52704">
                  <a:moveTo>
                    <a:pt x="1773186" y="49898"/>
                  </a:moveTo>
                  <a:lnTo>
                    <a:pt x="1773135" y="11798"/>
                  </a:lnTo>
                  <a:lnTo>
                    <a:pt x="1658874" y="11950"/>
                  </a:lnTo>
                  <a:lnTo>
                    <a:pt x="1658912" y="50050"/>
                  </a:lnTo>
                  <a:lnTo>
                    <a:pt x="1773186" y="49898"/>
                  </a:lnTo>
                  <a:close/>
                </a:path>
                <a:path w="10763250" h="52704">
                  <a:moveTo>
                    <a:pt x="1925548" y="49695"/>
                  </a:moveTo>
                  <a:lnTo>
                    <a:pt x="1925510" y="11595"/>
                  </a:lnTo>
                  <a:lnTo>
                    <a:pt x="1811235" y="11747"/>
                  </a:lnTo>
                  <a:lnTo>
                    <a:pt x="1811286" y="49847"/>
                  </a:lnTo>
                  <a:lnTo>
                    <a:pt x="1925548" y="49695"/>
                  </a:lnTo>
                  <a:close/>
                </a:path>
                <a:path w="10763250" h="52704">
                  <a:moveTo>
                    <a:pt x="2077923" y="49491"/>
                  </a:moveTo>
                  <a:lnTo>
                    <a:pt x="2077872" y="11391"/>
                  </a:lnTo>
                  <a:lnTo>
                    <a:pt x="1963597" y="11544"/>
                  </a:lnTo>
                  <a:lnTo>
                    <a:pt x="1963648" y="49644"/>
                  </a:lnTo>
                  <a:lnTo>
                    <a:pt x="2077923" y="49491"/>
                  </a:lnTo>
                  <a:close/>
                </a:path>
                <a:path w="10763250" h="52704">
                  <a:moveTo>
                    <a:pt x="2230285" y="49301"/>
                  </a:moveTo>
                  <a:lnTo>
                    <a:pt x="2230234" y="11201"/>
                  </a:lnTo>
                  <a:lnTo>
                    <a:pt x="2115959" y="11341"/>
                  </a:lnTo>
                  <a:lnTo>
                    <a:pt x="2116010" y="49441"/>
                  </a:lnTo>
                  <a:lnTo>
                    <a:pt x="2230285" y="49301"/>
                  </a:lnTo>
                  <a:close/>
                </a:path>
                <a:path w="10763250" h="52704">
                  <a:moveTo>
                    <a:pt x="2382647" y="49098"/>
                  </a:moveTo>
                  <a:lnTo>
                    <a:pt x="2382596" y="10998"/>
                  </a:lnTo>
                  <a:lnTo>
                    <a:pt x="2268321" y="11150"/>
                  </a:lnTo>
                  <a:lnTo>
                    <a:pt x="2268372" y="49250"/>
                  </a:lnTo>
                  <a:lnTo>
                    <a:pt x="2382647" y="49098"/>
                  </a:lnTo>
                  <a:close/>
                </a:path>
                <a:path w="10763250" h="52704">
                  <a:moveTo>
                    <a:pt x="2535009" y="48895"/>
                  </a:moveTo>
                  <a:lnTo>
                    <a:pt x="2534958" y="10795"/>
                  </a:lnTo>
                  <a:lnTo>
                    <a:pt x="2420683" y="10947"/>
                  </a:lnTo>
                  <a:lnTo>
                    <a:pt x="2420734" y="49047"/>
                  </a:lnTo>
                  <a:lnTo>
                    <a:pt x="2535009" y="48895"/>
                  </a:lnTo>
                  <a:close/>
                </a:path>
                <a:path w="10763250" h="52704">
                  <a:moveTo>
                    <a:pt x="2687370" y="48691"/>
                  </a:moveTo>
                  <a:lnTo>
                    <a:pt x="2687320" y="10591"/>
                  </a:lnTo>
                  <a:lnTo>
                    <a:pt x="2573045" y="10744"/>
                  </a:lnTo>
                  <a:lnTo>
                    <a:pt x="2573096" y="48844"/>
                  </a:lnTo>
                  <a:lnTo>
                    <a:pt x="2687370" y="48691"/>
                  </a:lnTo>
                  <a:close/>
                </a:path>
                <a:path w="10763250" h="52704">
                  <a:moveTo>
                    <a:pt x="2839732" y="48501"/>
                  </a:moveTo>
                  <a:lnTo>
                    <a:pt x="2839694" y="10401"/>
                  </a:lnTo>
                  <a:lnTo>
                    <a:pt x="2725420" y="10541"/>
                  </a:lnTo>
                  <a:lnTo>
                    <a:pt x="2725470" y="48641"/>
                  </a:lnTo>
                  <a:lnTo>
                    <a:pt x="2839732" y="48501"/>
                  </a:lnTo>
                  <a:close/>
                </a:path>
                <a:path w="10763250" h="52704">
                  <a:moveTo>
                    <a:pt x="2992107" y="48298"/>
                  </a:moveTo>
                  <a:lnTo>
                    <a:pt x="2992056" y="10198"/>
                  </a:lnTo>
                  <a:lnTo>
                    <a:pt x="2877782" y="10350"/>
                  </a:lnTo>
                  <a:lnTo>
                    <a:pt x="2877832" y="48450"/>
                  </a:lnTo>
                  <a:lnTo>
                    <a:pt x="2992107" y="48298"/>
                  </a:lnTo>
                  <a:close/>
                </a:path>
                <a:path w="10763250" h="52704">
                  <a:moveTo>
                    <a:pt x="3144469" y="48094"/>
                  </a:moveTo>
                  <a:lnTo>
                    <a:pt x="3144418" y="9994"/>
                  </a:lnTo>
                  <a:lnTo>
                    <a:pt x="3030143" y="10147"/>
                  </a:lnTo>
                  <a:lnTo>
                    <a:pt x="3030194" y="48247"/>
                  </a:lnTo>
                  <a:lnTo>
                    <a:pt x="3144469" y="48094"/>
                  </a:lnTo>
                  <a:close/>
                </a:path>
                <a:path w="10763250" h="52704">
                  <a:moveTo>
                    <a:pt x="3296831" y="47891"/>
                  </a:moveTo>
                  <a:lnTo>
                    <a:pt x="3296780" y="9791"/>
                  </a:lnTo>
                  <a:lnTo>
                    <a:pt x="3182505" y="9944"/>
                  </a:lnTo>
                  <a:lnTo>
                    <a:pt x="3182556" y="48044"/>
                  </a:lnTo>
                  <a:lnTo>
                    <a:pt x="3296831" y="47891"/>
                  </a:lnTo>
                  <a:close/>
                </a:path>
                <a:path w="10763250" h="52704">
                  <a:moveTo>
                    <a:pt x="3449193" y="47701"/>
                  </a:moveTo>
                  <a:lnTo>
                    <a:pt x="3449142" y="9601"/>
                  </a:lnTo>
                  <a:lnTo>
                    <a:pt x="3334867" y="9740"/>
                  </a:lnTo>
                  <a:lnTo>
                    <a:pt x="3334918" y="47840"/>
                  </a:lnTo>
                  <a:lnTo>
                    <a:pt x="3449193" y="47701"/>
                  </a:lnTo>
                  <a:close/>
                </a:path>
                <a:path w="10763250" h="52704">
                  <a:moveTo>
                    <a:pt x="3601555" y="47498"/>
                  </a:moveTo>
                  <a:lnTo>
                    <a:pt x="3601504" y="9398"/>
                  </a:lnTo>
                  <a:lnTo>
                    <a:pt x="3487229" y="9550"/>
                  </a:lnTo>
                  <a:lnTo>
                    <a:pt x="3487280" y="47650"/>
                  </a:lnTo>
                  <a:lnTo>
                    <a:pt x="3601555" y="47498"/>
                  </a:lnTo>
                  <a:close/>
                </a:path>
                <a:path w="10763250" h="52704">
                  <a:moveTo>
                    <a:pt x="3753916" y="47294"/>
                  </a:moveTo>
                  <a:lnTo>
                    <a:pt x="3753866" y="9194"/>
                  </a:lnTo>
                  <a:lnTo>
                    <a:pt x="3639604" y="9347"/>
                  </a:lnTo>
                  <a:lnTo>
                    <a:pt x="3639655" y="47447"/>
                  </a:lnTo>
                  <a:lnTo>
                    <a:pt x="3753916" y="47294"/>
                  </a:lnTo>
                  <a:close/>
                </a:path>
                <a:path w="10763250" h="52704">
                  <a:moveTo>
                    <a:pt x="3906291" y="47091"/>
                  </a:moveTo>
                  <a:lnTo>
                    <a:pt x="3906240" y="8991"/>
                  </a:lnTo>
                  <a:lnTo>
                    <a:pt x="3791966" y="9144"/>
                  </a:lnTo>
                  <a:lnTo>
                    <a:pt x="3792016" y="47244"/>
                  </a:lnTo>
                  <a:lnTo>
                    <a:pt x="3906291" y="47091"/>
                  </a:lnTo>
                  <a:close/>
                </a:path>
                <a:path w="10763250" h="52704">
                  <a:moveTo>
                    <a:pt x="4058653" y="46901"/>
                  </a:moveTo>
                  <a:lnTo>
                    <a:pt x="4058602" y="8801"/>
                  </a:lnTo>
                  <a:lnTo>
                    <a:pt x="3944328" y="8940"/>
                  </a:lnTo>
                  <a:lnTo>
                    <a:pt x="3944378" y="47040"/>
                  </a:lnTo>
                  <a:lnTo>
                    <a:pt x="4058653" y="46901"/>
                  </a:lnTo>
                  <a:close/>
                </a:path>
                <a:path w="10763250" h="52704">
                  <a:moveTo>
                    <a:pt x="4211015" y="46697"/>
                  </a:moveTo>
                  <a:lnTo>
                    <a:pt x="4210964" y="8597"/>
                  </a:lnTo>
                  <a:lnTo>
                    <a:pt x="4096689" y="8750"/>
                  </a:lnTo>
                  <a:lnTo>
                    <a:pt x="4096740" y="46850"/>
                  </a:lnTo>
                  <a:lnTo>
                    <a:pt x="4211015" y="46697"/>
                  </a:lnTo>
                  <a:close/>
                </a:path>
                <a:path w="10763250" h="52704">
                  <a:moveTo>
                    <a:pt x="4363377" y="46494"/>
                  </a:moveTo>
                  <a:lnTo>
                    <a:pt x="4363326" y="8394"/>
                  </a:lnTo>
                  <a:lnTo>
                    <a:pt x="4249051" y="8547"/>
                  </a:lnTo>
                  <a:lnTo>
                    <a:pt x="4249102" y="46647"/>
                  </a:lnTo>
                  <a:lnTo>
                    <a:pt x="4363377" y="46494"/>
                  </a:lnTo>
                  <a:close/>
                </a:path>
                <a:path w="10763250" h="52704">
                  <a:moveTo>
                    <a:pt x="4515739" y="46291"/>
                  </a:moveTo>
                  <a:lnTo>
                    <a:pt x="4515688" y="8191"/>
                  </a:lnTo>
                  <a:lnTo>
                    <a:pt x="4401413" y="8343"/>
                  </a:lnTo>
                  <a:lnTo>
                    <a:pt x="4401464" y="46443"/>
                  </a:lnTo>
                  <a:lnTo>
                    <a:pt x="4515739" y="46291"/>
                  </a:lnTo>
                  <a:close/>
                </a:path>
                <a:path w="10763250" h="52704">
                  <a:moveTo>
                    <a:pt x="4668101" y="46101"/>
                  </a:moveTo>
                  <a:lnTo>
                    <a:pt x="4668050" y="8001"/>
                  </a:lnTo>
                  <a:lnTo>
                    <a:pt x="4553788" y="8140"/>
                  </a:lnTo>
                  <a:lnTo>
                    <a:pt x="4553839" y="46240"/>
                  </a:lnTo>
                  <a:lnTo>
                    <a:pt x="4668101" y="46101"/>
                  </a:lnTo>
                  <a:close/>
                </a:path>
                <a:path w="10763250" h="52704">
                  <a:moveTo>
                    <a:pt x="4820475" y="45897"/>
                  </a:moveTo>
                  <a:lnTo>
                    <a:pt x="4820424" y="7797"/>
                  </a:lnTo>
                  <a:lnTo>
                    <a:pt x="4706150" y="7950"/>
                  </a:lnTo>
                  <a:lnTo>
                    <a:pt x="4706201" y="46050"/>
                  </a:lnTo>
                  <a:lnTo>
                    <a:pt x="4820475" y="45897"/>
                  </a:lnTo>
                  <a:close/>
                </a:path>
                <a:path w="10763250" h="52704">
                  <a:moveTo>
                    <a:pt x="4972837" y="45694"/>
                  </a:moveTo>
                  <a:lnTo>
                    <a:pt x="4972786" y="7594"/>
                  </a:lnTo>
                  <a:lnTo>
                    <a:pt x="4858512" y="7747"/>
                  </a:lnTo>
                  <a:lnTo>
                    <a:pt x="4858563" y="45847"/>
                  </a:lnTo>
                  <a:lnTo>
                    <a:pt x="4972837" y="45694"/>
                  </a:lnTo>
                  <a:close/>
                </a:path>
                <a:path w="10763250" h="52704">
                  <a:moveTo>
                    <a:pt x="5125199" y="45491"/>
                  </a:moveTo>
                  <a:lnTo>
                    <a:pt x="5125148" y="7391"/>
                  </a:lnTo>
                  <a:lnTo>
                    <a:pt x="5010874" y="7543"/>
                  </a:lnTo>
                  <a:lnTo>
                    <a:pt x="5010924" y="45643"/>
                  </a:lnTo>
                  <a:lnTo>
                    <a:pt x="5125199" y="45491"/>
                  </a:lnTo>
                  <a:close/>
                </a:path>
                <a:path w="10763250" h="52704">
                  <a:moveTo>
                    <a:pt x="5277561" y="45300"/>
                  </a:moveTo>
                  <a:lnTo>
                    <a:pt x="5277510" y="7200"/>
                  </a:lnTo>
                  <a:lnTo>
                    <a:pt x="5163236" y="7340"/>
                  </a:lnTo>
                  <a:lnTo>
                    <a:pt x="5163286" y="45440"/>
                  </a:lnTo>
                  <a:lnTo>
                    <a:pt x="5277561" y="45300"/>
                  </a:lnTo>
                  <a:close/>
                </a:path>
                <a:path w="10763250" h="52704">
                  <a:moveTo>
                    <a:pt x="5429923" y="45097"/>
                  </a:moveTo>
                  <a:lnTo>
                    <a:pt x="5429872" y="6997"/>
                  </a:lnTo>
                  <a:lnTo>
                    <a:pt x="5315597" y="7150"/>
                  </a:lnTo>
                  <a:lnTo>
                    <a:pt x="5315648" y="45250"/>
                  </a:lnTo>
                  <a:lnTo>
                    <a:pt x="5429923" y="45097"/>
                  </a:lnTo>
                  <a:close/>
                </a:path>
                <a:path w="10763250" h="52704">
                  <a:moveTo>
                    <a:pt x="5582285" y="44894"/>
                  </a:moveTo>
                  <a:lnTo>
                    <a:pt x="5582234" y="6794"/>
                  </a:lnTo>
                  <a:lnTo>
                    <a:pt x="5467972" y="6946"/>
                  </a:lnTo>
                  <a:lnTo>
                    <a:pt x="5468010" y="45046"/>
                  </a:lnTo>
                  <a:lnTo>
                    <a:pt x="5582285" y="44894"/>
                  </a:lnTo>
                  <a:close/>
                </a:path>
                <a:path w="10763250" h="52704">
                  <a:moveTo>
                    <a:pt x="5734659" y="44691"/>
                  </a:moveTo>
                  <a:lnTo>
                    <a:pt x="5734609" y="6591"/>
                  </a:lnTo>
                  <a:lnTo>
                    <a:pt x="5620334" y="6743"/>
                  </a:lnTo>
                  <a:lnTo>
                    <a:pt x="5620385" y="44843"/>
                  </a:lnTo>
                  <a:lnTo>
                    <a:pt x="5734659" y="44691"/>
                  </a:lnTo>
                  <a:close/>
                </a:path>
                <a:path w="10763250" h="52704">
                  <a:moveTo>
                    <a:pt x="5887021" y="44500"/>
                  </a:moveTo>
                  <a:lnTo>
                    <a:pt x="5886970" y="6400"/>
                  </a:lnTo>
                  <a:lnTo>
                    <a:pt x="5772696" y="6553"/>
                  </a:lnTo>
                  <a:lnTo>
                    <a:pt x="5772747" y="44653"/>
                  </a:lnTo>
                  <a:lnTo>
                    <a:pt x="5887021" y="44500"/>
                  </a:lnTo>
                  <a:close/>
                </a:path>
                <a:path w="10763250" h="52704">
                  <a:moveTo>
                    <a:pt x="6039383" y="44297"/>
                  </a:moveTo>
                  <a:lnTo>
                    <a:pt x="6039332" y="6197"/>
                  </a:lnTo>
                  <a:lnTo>
                    <a:pt x="5925058" y="6350"/>
                  </a:lnTo>
                  <a:lnTo>
                    <a:pt x="5925109" y="44450"/>
                  </a:lnTo>
                  <a:lnTo>
                    <a:pt x="6039383" y="44297"/>
                  </a:lnTo>
                  <a:close/>
                </a:path>
                <a:path w="10763250" h="52704">
                  <a:moveTo>
                    <a:pt x="6191745" y="44094"/>
                  </a:moveTo>
                  <a:lnTo>
                    <a:pt x="6191694" y="5994"/>
                  </a:lnTo>
                  <a:lnTo>
                    <a:pt x="6077420" y="6146"/>
                  </a:lnTo>
                  <a:lnTo>
                    <a:pt x="6077470" y="44246"/>
                  </a:lnTo>
                  <a:lnTo>
                    <a:pt x="6191745" y="44094"/>
                  </a:lnTo>
                  <a:close/>
                </a:path>
                <a:path w="10763250" h="52704">
                  <a:moveTo>
                    <a:pt x="6344107" y="43903"/>
                  </a:moveTo>
                  <a:lnTo>
                    <a:pt x="6344056" y="5803"/>
                  </a:lnTo>
                  <a:lnTo>
                    <a:pt x="6229782" y="5943"/>
                  </a:lnTo>
                  <a:lnTo>
                    <a:pt x="6229832" y="44043"/>
                  </a:lnTo>
                  <a:lnTo>
                    <a:pt x="6344107" y="43903"/>
                  </a:lnTo>
                  <a:close/>
                </a:path>
                <a:path w="10763250" h="52704">
                  <a:moveTo>
                    <a:pt x="6496469" y="43700"/>
                  </a:moveTo>
                  <a:lnTo>
                    <a:pt x="6496418" y="5600"/>
                  </a:lnTo>
                  <a:lnTo>
                    <a:pt x="6382156" y="5753"/>
                  </a:lnTo>
                  <a:lnTo>
                    <a:pt x="6382194" y="43853"/>
                  </a:lnTo>
                  <a:lnTo>
                    <a:pt x="6496469" y="43700"/>
                  </a:lnTo>
                  <a:close/>
                </a:path>
                <a:path w="10763250" h="52704">
                  <a:moveTo>
                    <a:pt x="6648831" y="43497"/>
                  </a:moveTo>
                  <a:lnTo>
                    <a:pt x="6648793" y="5397"/>
                  </a:lnTo>
                  <a:lnTo>
                    <a:pt x="6534518" y="5549"/>
                  </a:lnTo>
                  <a:lnTo>
                    <a:pt x="6534569" y="43649"/>
                  </a:lnTo>
                  <a:lnTo>
                    <a:pt x="6648831" y="43497"/>
                  </a:lnTo>
                  <a:close/>
                </a:path>
                <a:path w="10763250" h="52704">
                  <a:moveTo>
                    <a:pt x="6801205" y="43294"/>
                  </a:moveTo>
                  <a:lnTo>
                    <a:pt x="6801155" y="5194"/>
                  </a:lnTo>
                  <a:lnTo>
                    <a:pt x="6686880" y="5346"/>
                  </a:lnTo>
                  <a:lnTo>
                    <a:pt x="6686931" y="43446"/>
                  </a:lnTo>
                  <a:lnTo>
                    <a:pt x="6801205" y="43294"/>
                  </a:lnTo>
                  <a:close/>
                </a:path>
                <a:path w="10763250" h="52704">
                  <a:moveTo>
                    <a:pt x="6953567" y="43103"/>
                  </a:moveTo>
                  <a:lnTo>
                    <a:pt x="6953517" y="5003"/>
                  </a:lnTo>
                  <a:lnTo>
                    <a:pt x="6839242" y="5143"/>
                  </a:lnTo>
                  <a:lnTo>
                    <a:pt x="6839293" y="43243"/>
                  </a:lnTo>
                  <a:lnTo>
                    <a:pt x="6953567" y="43103"/>
                  </a:lnTo>
                  <a:close/>
                </a:path>
                <a:path w="10763250" h="52704">
                  <a:moveTo>
                    <a:pt x="7105929" y="42900"/>
                  </a:moveTo>
                  <a:lnTo>
                    <a:pt x="7105878" y="4800"/>
                  </a:lnTo>
                  <a:lnTo>
                    <a:pt x="6991604" y="4953"/>
                  </a:lnTo>
                  <a:lnTo>
                    <a:pt x="6991655" y="43053"/>
                  </a:lnTo>
                  <a:lnTo>
                    <a:pt x="7105929" y="42900"/>
                  </a:lnTo>
                  <a:close/>
                </a:path>
                <a:path w="10763250" h="52704">
                  <a:moveTo>
                    <a:pt x="7258291" y="42697"/>
                  </a:moveTo>
                  <a:lnTo>
                    <a:pt x="7258240" y="4597"/>
                  </a:lnTo>
                  <a:lnTo>
                    <a:pt x="7143966" y="4749"/>
                  </a:lnTo>
                  <a:lnTo>
                    <a:pt x="7144017" y="42849"/>
                  </a:lnTo>
                  <a:lnTo>
                    <a:pt x="7258291" y="42697"/>
                  </a:lnTo>
                  <a:close/>
                </a:path>
                <a:path w="10763250" h="52704">
                  <a:moveTo>
                    <a:pt x="7410653" y="42494"/>
                  </a:moveTo>
                  <a:lnTo>
                    <a:pt x="7410602" y="4394"/>
                  </a:lnTo>
                  <a:lnTo>
                    <a:pt x="7296328" y="4546"/>
                  </a:lnTo>
                  <a:lnTo>
                    <a:pt x="7296378" y="42646"/>
                  </a:lnTo>
                  <a:lnTo>
                    <a:pt x="7410653" y="42494"/>
                  </a:lnTo>
                  <a:close/>
                </a:path>
                <a:path w="10763250" h="52704">
                  <a:moveTo>
                    <a:pt x="7563015" y="42303"/>
                  </a:moveTo>
                  <a:lnTo>
                    <a:pt x="7562964" y="4203"/>
                  </a:lnTo>
                  <a:lnTo>
                    <a:pt x="7448702" y="4343"/>
                  </a:lnTo>
                  <a:lnTo>
                    <a:pt x="7448753" y="42443"/>
                  </a:lnTo>
                  <a:lnTo>
                    <a:pt x="7563015" y="42303"/>
                  </a:lnTo>
                  <a:close/>
                </a:path>
                <a:path w="10763250" h="52704">
                  <a:moveTo>
                    <a:pt x="7715390" y="42100"/>
                  </a:moveTo>
                  <a:lnTo>
                    <a:pt x="7715339" y="4000"/>
                  </a:lnTo>
                  <a:lnTo>
                    <a:pt x="7601064" y="4152"/>
                  </a:lnTo>
                  <a:lnTo>
                    <a:pt x="7601115" y="42252"/>
                  </a:lnTo>
                  <a:lnTo>
                    <a:pt x="7715390" y="42100"/>
                  </a:lnTo>
                  <a:close/>
                </a:path>
                <a:path w="10763250" h="52704">
                  <a:moveTo>
                    <a:pt x="7867751" y="41897"/>
                  </a:moveTo>
                  <a:lnTo>
                    <a:pt x="7867701" y="3797"/>
                  </a:lnTo>
                  <a:lnTo>
                    <a:pt x="7753426" y="3949"/>
                  </a:lnTo>
                  <a:lnTo>
                    <a:pt x="7753477" y="42049"/>
                  </a:lnTo>
                  <a:lnTo>
                    <a:pt x="7867751" y="41897"/>
                  </a:lnTo>
                  <a:close/>
                </a:path>
                <a:path w="10763250" h="52704">
                  <a:moveTo>
                    <a:pt x="8020113" y="41694"/>
                  </a:moveTo>
                  <a:lnTo>
                    <a:pt x="8020063" y="3594"/>
                  </a:lnTo>
                  <a:lnTo>
                    <a:pt x="7905788" y="3746"/>
                  </a:lnTo>
                  <a:lnTo>
                    <a:pt x="7905839" y="41846"/>
                  </a:lnTo>
                  <a:lnTo>
                    <a:pt x="8020113" y="41694"/>
                  </a:lnTo>
                  <a:close/>
                </a:path>
                <a:path w="10763250" h="52704">
                  <a:moveTo>
                    <a:pt x="8172475" y="41503"/>
                  </a:moveTo>
                  <a:lnTo>
                    <a:pt x="8172424" y="3403"/>
                  </a:lnTo>
                  <a:lnTo>
                    <a:pt x="8058150" y="3543"/>
                  </a:lnTo>
                  <a:lnTo>
                    <a:pt x="8058201" y="41643"/>
                  </a:lnTo>
                  <a:lnTo>
                    <a:pt x="8172475" y="41503"/>
                  </a:lnTo>
                  <a:close/>
                </a:path>
                <a:path w="10763250" h="52704">
                  <a:moveTo>
                    <a:pt x="8324837" y="41300"/>
                  </a:moveTo>
                  <a:lnTo>
                    <a:pt x="8324786" y="3200"/>
                  </a:lnTo>
                  <a:lnTo>
                    <a:pt x="8210512" y="3352"/>
                  </a:lnTo>
                  <a:lnTo>
                    <a:pt x="8210563" y="41452"/>
                  </a:lnTo>
                  <a:lnTo>
                    <a:pt x="8324837" y="41300"/>
                  </a:lnTo>
                  <a:close/>
                </a:path>
                <a:path w="10763250" h="52704">
                  <a:moveTo>
                    <a:pt x="8477199" y="41097"/>
                  </a:moveTo>
                  <a:lnTo>
                    <a:pt x="8477148" y="2997"/>
                  </a:lnTo>
                  <a:lnTo>
                    <a:pt x="8362886" y="3149"/>
                  </a:lnTo>
                  <a:lnTo>
                    <a:pt x="8362937" y="41249"/>
                  </a:lnTo>
                  <a:lnTo>
                    <a:pt x="8477199" y="41097"/>
                  </a:lnTo>
                  <a:close/>
                </a:path>
                <a:path w="10763250" h="52704">
                  <a:moveTo>
                    <a:pt x="8629574" y="40894"/>
                  </a:moveTo>
                  <a:lnTo>
                    <a:pt x="8629523" y="2794"/>
                  </a:lnTo>
                  <a:lnTo>
                    <a:pt x="8515248" y="2946"/>
                  </a:lnTo>
                  <a:lnTo>
                    <a:pt x="8515299" y="41046"/>
                  </a:lnTo>
                  <a:lnTo>
                    <a:pt x="8629574" y="40894"/>
                  </a:lnTo>
                  <a:close/>
                </a:path>
                <a:path w="10763250" h="52704">
                  <a:moveTo>
                    <a:pt x="8781936" y="40703"/>
                  </a:moveTo>
                  <a:lnTo>
                    <a:pt x="8781885" y="2603"/>
                  </a:lnTo>
                  <a:lnTo>
                    <a:pt x="8667610" y="2743"/>
                  </a:lnTo>
                  <a:lnTo>
                    <a:pt x="8667661" y="40843"/>
                  </a:lnTo>
                  <a:lnTo>
                    <a:pt x="8781936" y="40703"/>
                  </a:lnTo>
                  <a:close/>
                </a:path>
                <a:path w="10763250" h="52704">
                  <a:moveTo>
                    <a:pt x="8934298" y="40500"/>
                  </a:moveTo>
                  <a:lnTo>
                    <a:pt x="8934247" y="2400"/>
                  </a:lnTo>
                  <a:lnTo>
                    <a:pt x="8819972" y="2552"/>
                  </a:lnTo>
                  <a:lnTo>
                    <a:pt x="8820023" y="40652"/>
                  </a:lnTo>
                  <a:lnTo>
                    <a:pt x="8934298" y="40500"/>
                  </a:lnTo>
                  <a:close/>
                </a:path>
                <a:path w="10763250" h="52704">
                  <a:moveTo>
                    <a:pt x="9086659" y="40297"/>
                  </a:moveTo>
                  <a:lnTo>
                    <a:pt x="9086609" y="2197"/>
                  </a:lnTo>
                  <a:lnTo>
                    <a:pt x="8972334" y="2349"/>
                  </a:lnTo>
                  <a:lnTo>
                    <a:pt x="8972385" y="40449"/>
                  </a:lnTo>
                  <a:lnTo>
                    <a:pt x="9086659" y="40297"/>
                  </a:lnTo>
                  <a:close/>
                </a:path>
                <a:path w="10763250" h="52704">
                  <a:moveTo>
                    <a:pt x="9239021" y="40093"/>
                  </a:moveTo>
                  <a:lnTo>
                    <a:pt x="9238971" y="1993"/>
                  </a:lnTo>
                  <a:lnTo>
                    <a:pt x="9124696" y="2146"/>
                  </a:lnTo>
                  <a:lnTo>
                    <a:pt x="9124747" y="40246"/>
                  </a:lnTo>
                  <a:lnTo>
                    <a:pt x="9239021" y="40093"/>
                  </a:lnTo>
                  <a:close/>
                </a:path>
                <a:path w="10763250" h="52704">
                  <a:moveTo>
                    <a:pt x="9391383" y="39903"/>
                  </a:moveTo>
                  <a:lnTo>
                    <a:pt x="9391332" y="1803"/>
                  </a:lnTo>
                  <a:lnTo>
                    <a:pt x="9277071" y="1955"/>
                  </a:lnTo>
                  <a:lnTo>
                    <a:pt x="9277109" y="40055"/>
                  </a:lnTo>
                  <a:lnTo>
                    <a:pt x="9391383" y="39903"/>
                  </a:lnTo>
                  <a:close/>
                </a:path>
                <a:path w="10763250" h="52704">
                  <a:moveTo>
                    <a:pt x="9543758" y="39700"/>
                  </a:moveTo>
                  <a:lnTo>
                    <a:pt x="9543707" y="1600"/>
                  </a:lnTo>
                  <a:lnTo>
                    <a:pt x="9429432" y="1752"/>
                  </a:lnTo>
                  <a:lnTo>
                    <a:pt x="9429483" y="39852"/>
                  </a:lnTo>
                  <a:lnTo>
                    <a:pt x="9543758" y="39700"/>
                  </a:lnTo>
                  <a:close/>
                </a:path>
                <a:path w="10763250" h="52704">
                  <a:moveTo>
                    <a:pt x="9696120" y="39497"/>
                  </a:moveTo>
                  <a:lnTo>
                    <a:pt x="9696069" y="1397"/>
                  </a:lnTo>
                  <a:lnTo>
                    <a:pt x="9581794" y="1549"/>
                  </a:lnTo>
                  <a:lnTo>
                    <a:pt x="9581845" y="39649"/>
                  </a:lnTo>
                  <a:lnTo>
                    <a:pt x="9696120" y="39497"/>
                  </a:lnTo>
                  <a:close/>
                </a:path>
                <a:path w="10763250" h="52704">
                  <a:moveTo>
                    <a:pt x="9848482" y="39293"/>
                  </a:moveTo>
                  <a:lnTo>
                    <a:pt x="9848431" y="1193"/>
                  </a:lnTo>
                  <a:lnTo>
                    <a:pt x="9734156" y="1346"/>
                  </a:lnTo>
                  <a:lnTo>
                    <a:pt x="9734207" y="39446"/>
                  </a:lnTo>
                  <a:lnTo>
                    <a:pt x="9848482" y="39293"/>
                  </a:lnTo>
                  <a:close/>
                </a:path>
                <a:path w="10763250" h="52704">
                  <a:moveTo>
                    <a:pt x="10000844" y="39103"/>
                  </a:moveTo>
                  <a:lnTo>
                    <a:pt x="10000793" y="1003"/>
                  </a:lnTo>
                  <a:lnTo>
                    <a:pt x="9886518" y="1155"/>
                  </a:lnTo>
                  <a:lnTo>
                    <a:pt x="9886569" y="39255"/>
                  </a:lnTo>
                  <a:lnTo>
                    <a:pt x="10000844" y="39103"/>
                  </a:lnTo>
                  <a:close/>
                </a:path>
                <a:path w="10763250" h="52704">
                  <a:moveTo>
                    <a:pt x="10153205" y="38900"/>
                  </a:moveTo>
                  <a:lnTo>
                    <a:pt x="10153155" y="800"/>
                  </a:lnTo>
                  <a:lnTo>
                    <a:pt x="10038880" y="952"/>
                  </a:lnTo>
                  <a:lnTo>
                    <a:pt x="10038931" y="39052"/>
                  </a:lnTo>
                  <a:lnTo>
                    <a:pt x="10153205" y="38900"/>
                  </a:lnTo>
                  <a:close/>
                </a:path>
                <a:path w="10763250" h="52704">
                  <a:moveTo>
                    <a:pt x="10305567" y="38696"/>
                  </a:moveTo>
                  <a:lnTo>
                    <a:pt x="10305517" y="596"/>
                  </a:lnTo>
                  <a:lnTo>
                    <a:pt x="10191255" y="749"/>
                  </a:lnTo>
                  <a:lnTo>
                    <a:pt x="10191293" y="38849"/>
                  </a:lnTo>
                  <a:lnTo>
                    <a:pt x="10305567" y="38696"/>
                  </a:lnTo>
                  <a:close/>
                </a:path>
                <a:path w="10763250" h="52704">
                  <a:moveTo>
                    <a:pt x="10457929" y="38506"/>
                  </a:moveTo>
                  <a:lnTo>
                    <a:pt x="10457891" y="406"/>
                  </a:lnTo>
                  <a:lnTo>
                    <a:pt x="10343617" y="546"/>
                  </a:lnTo>
                  <a:lnTo>
                    <a:pt x="10343667" y="38646"/>
                  </a:lnTo>
                  <a:lnTo>
                    <a:pt x="10457929" y="38506"/>
                  </a:lnTo>
                  <a:close/>
                </a:path>
                <a:path w="10763250" h="52704">
                  <a:moveTo>
                    <a:pt x="10610304" y="38303"/>
                  </a:moveTo>
                  <a:lnTo>
                    <a:pt x="10610253" y="203"/>
                  </a:lnTo>
                  <a:lnTo>
                    <a:pt x="10495978" y="355"/>
                  </a:lnTo>
                  <a:lnTo>
                    <a:pt x="10496029" y="38455"/>
                  </a:lnTo>
                  <a:lnTo>
                    <a:pt x="10610304" y="38303"/>
                  </a:lnTo>
                  <a:close/>
                </a:path>
                <a:path w="10763250" h="52704">
                  <a:moveTo>
                    <a:pt x="10762666" y="38100"/>
                  </a:moveTo>
                  <a:lnTo>
                    <a:pt x="10762615" y="0"/>
                  </a:lnTo>
                  <a:lnTo>
                    <a:pt x="10648340" y="152"/>
                  </a:lnTo>
                  <a:lnTo>
                    <a:pt x="10648391" y="38252"/>
                  </a:lnTo>
                  <a:lnTo>
                    <a:pt x="10762666" y="381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9878428" y="2818484"/>
              <a:ext cx="4163695" cy="3536950"/>
            </a:xfrm>
            <a:custGeom>
              <a:avLst/>
              <a:gdLst/>
              <a:ahLst/>
              <a:cxnLst/>
              <a:rect l="l" t="t" r="r" b="b"/>
              <a:pathLst>
                <a:path w="4163694" h="3536950">
                  <a:moveTo>
                    <a:pt x="38100" y="2371991"/>
                  </a:moveTo>
                  <a:lnTo>
                    <a:pt x="0" y="2371991"/>
                  </a:lnTo>
                  <a:lnTo>
                    <a:pt x="0" y="2486126"/>
                  </a:lnTo>
                  <a:lnTo>
                    <a:pt x="38100" y="2486126"/>
                  </a:lnTo>
                  <a:lnTo>
                    <a:pt x="38100" y="2371991"/>
                  </a:lnTo>
                  <a:close/>
                </a:path>
                <a:path w="4163694" h="3536950">
                  <a:moveTo>
                    <a:pt x="38100" y="2219807"/>
                  </a:moveTo>
                  <a:lnTo>
                    <a:pt x="0" y="2219807"/>
                  </a:lnTo>
                  <a:lnTo>
                    <a:pt x="0" y="2333942"/>
                  </a:lnTo>
                  <a:lnTo>
                    <a:pt x="38100" y="2333942"/>
                  </a:lnTo>
                  <a:lnTo>
                    <a:pt x="38100" y="2219807"/>
                  </a:lnTo>
                  <a:close/>
                </a:path>
                <a:path w="4163694" h="3536950">
                  <a:moveTo>
                    <a:pt x="38100" y="2067636"/>
                  </a:moveTo>
                  <a:lnTo>
                    <a:pt x="0" y="2067636"/>
                  </a:lnTo>
                  <a:lnTo>
                    <a:pt x="0" y="2181771"/>
                  </a:lnTo>
                  <a:lnTo>
                    <a:pt x="38100" y="2181771"/>
                  </a:lnTo>
                  <a:lnTo>
                    <a:pt x="38100" y="2067636"/>
                  </a:lnTo>
                  <a:close/>
                </a:path>
                <a:path w="4163694" h="3536950">
                  <a:moveTo>
                    <a:pt x="38100" y="1915452"/>
                  </a:moveTo>
                  <a:lnTo>
                    <a:pt x="0" y="1915452"/>
                  </a:lnTo>
                  <a:lnTo>
                    <a:pt x="0" y="2029587"/>
                  </a:lnTo>
                  <a:lnTo>
                    <a:pt x="38100" y="2029587"/>
                  </a:lnTo>
                  <a:lnTo>
                    <a:pt x="38100" y="1915452"/>
                  </a:lnTo>
                  <a:close/>
                </a:path>
                <a:path w="4163694" h="3536950">
                  <a:moveTo>
                    <a:pt x="38100" y="1763268"/>
                  </a:moveTo>
                  <a:lnTo>
                    <a:pt x="0" y="1763268"/>
                  </a:lnTo>
                  <a:lnTo>
                    <a:pt x="0" y="1877402"/>
                  </a:lnTo>
                  <a:lnTo>
                    <a:pt x="38100" y="1877402"/>
                  </a:lnTo>
                  <a:lnTo>
                    <a:pt x="38100" y="1763268"/>
                  </a:lnTo>
                  <a:close/>
                </a:path>
                <a:path w="4163694" h="3536950">
                  <a:moveTo>
                    <a:pt x="38100" y="1611083"/>
                  </a:moveTo>
                  <a:lnTo>
                    <a:pt x="0" y="1611083"/>
                  </a:lnTo>
                  <a:lnTo>
                    <a:pt x="0" y="1725218"/>
                  </a:lnTo>
                  <a:lnTo>
                    <a:pt x="38100" y="1725218"/>
                  </a:lnTo>
                  <a:lnTo>
                    <a:pt x="38100" y="1611083"/>
                  </a:lnTo>
                  <a:close/>
                </a:path>
                <a:path w="4163694" h="3536950">
                  <a:moveTo>
                    <a:pt x="38100" y="1458899"/>
                  </a:moveTo>
                  <a:lnTo>
                    <a:pt x="0" y="1458899"/>
                  </a:lnTo>
                  <a:lnTo>
                    <a:pt x="0" y="1573047"/>
                  </a:lnTo>
                  <a:lnTo>
                    <a:pt x="38100" y="1573047"/>
                  </a:lnTo>
                  <a:lnTo>
                    <a:pt x="38100" y="1458899"/>
                  </a:lnTo>
                  <a:close/>
                </a:path>
                <a:path w="4163694" h="3536950">
                  <a:moveTo>
                    <a:pt x="38100" y="1306728"/>
                  </a:moveTo>
                  <a:lnTo>
                    <a:pt x="0" y="1306728"/>
                  </a:lnTo>
                  <a:lnTo>
                    <a:pt x="0" y="1420863"/>
                  </a:lnTo>
                  <a:lnTo>
                    <a:pt x="38100" y="1420863"/>
                  </a:lnTo>
                  <a:lnTo>
                    <a:pt x="38100" y="1306728"/>
                  </a:lnTo>
                  <a:close/>
                </a:path>
                <a:path w="4163694" h="3536950">
                  <a:moveTo>
                    <a:pt x="38100" y="1154544"/>
                  </a:moveTo>
                  <a:lnTo>
                    <a:pt x="0" y="1154544"/>
                  </a:lnTo>
                  <a:lnTo>
                    <a:pt x="0" y="1268679"/>
                  </a:lnTo>
                  <a:lnTo>
                    <a:pt x="38100" y="1268679"/>
                  </a:lnTo>
                  <a:lnTo>
                    <a:pt x="38100" y="1154544"/>
                  </a:lnTo>
                  <a:close/>
                </a:path>
                <a:path w="4163694" h="3536950">
                  <a:moveTo>
                    <a:pt x="38100" y="1002360"/>
                  </a:moveTo>
                  <a:lnTo>
                    <a:pt x="0" y="1002360"/>
                  </a:lnTo>
                  <a:lnTo>
                    <a:pt x="0" y="1116495"/>
                  </a:lnTo>
                  <a:lnTo>
                    <a:pt x="38100" y="1116495"/>
                  </a:lnTo>
                  <a:lnTo>
                    <a:pt x="38100" y="1002360"/>
                  </a:lnTo>
                  <a:close/>
                </a:path>
                <a:path w="4163694" h="3536950">
                  <a:moveTo>
                    <a:pt x="38100" y="850176"/>
                  </a:moveTo>
                  <a:lnTo>
                    <a:pt x="0" y="850176"/>
                  </a:lnTo>
                  <a:lnTo>
                    <a:pt x="0" y="964311"/>
                  </a:lnTo>
                  <a:lnTo>
                    <a:pt x="38100" y="964311"/>
                  </a:lnTo>
                  <a:lnTo>
                    <a:pt x="38100" y="850176"/>
                  </a:lnTo>
                  <a:close/>
                </a:path>
                <a:path w="4163694" h="3536950">
                  <a:moveTo>
                    <a:pt x="38100" y="698004"/>
                  </a:moveTo>
                  <a:lnTo>
                    <a:pt x="0" y="698004"/>
                  </a:lnTo>
                  <a:lnTo>
                    <a:pt x="0" y="812139"/>
                  </a:lnTo>
                  <a:lnTo>
                    <a:pt x="38100" y="812139"/>
                  </a:lnTo>
                  <a:lnTo>
                    <a:pt x="38100" y="698004"/>
                  </a:lnTo>
                  <a:close/>
                </a:path>
                <a:path w="4163694" h="3536950">
                  <a:moveTo>
                    <a:pt x="38100" y="545820"/>
                  </a:moveTo>
                  <a:lnTo>
                    <a:pt x="0" y="545820"/>
                  </a:lnTo>
                  <a:lnTo>
                    <a:pt x="0" y="659955"/>
                  </a:lnTo>
                  <a:lnTo>
                    <a:pt x="38100" y="659955"/>
                  </a:lnTo>
                  <a:lnTo>
                    <a:pt x="38100" y="545820"/>
                  </a:lnTo>
                  <a:close/>
                </a:path>
                <a:path w="4163694" h="3536950">
                  <a:moveTo>
                    <a:pt x="38100" y="393636"/>
                  </a:moveTo>
                  <a:lnTo>
                    <a:pt x="0" y="393636"/>
                  </a:lnTo>
                  <a:lnTo>
                    <a:pt x="0" y="507771"/>
                  </a:lnTo>
                  <a:lnTo>
                    <a:pt x="38100" y="507771"/>
                  </a:lnTo>
                  <a:lnTo>
                    <a:pt x="38100" y="393636"/>
                  </a:lnTo>
                  <a:close/>
                </a:path>
                <a:path w="4163694" h="3536950">
                  <a:moveTo>
                    <a:pt x="38100" y="241452"/>
                  </a:moveTo>
                  <a:lnTo>
                    <a:pt x="0" y="241452"/>
                  </a:lnTo>
                  <a:lnTo>
                    <a:pt x="0" y="355587"/>
                  </a:lnTo>
                  <a:lnTo>
                    <a:pt x="38100" y="355587"/>
                  </a:lnTo>
                  <a:lnTo>
                    <a:pt x="38100" y="241452"/>
                  </a:lnTo>
                  <a:close/>
                </a:path>
                <a:path w="4163694" h="3536950">
                  <a:moveTo>
                    <a:pt x="38100" y="89268"/>
                  </a:moveTo>
                  <a:lnTo>
                    <a:pt x="0" y="89268"/>
                  </a:lnTo>
                  <a:lnTo>
                    <a:pt x="0" y="203403"/>
                  </a:lnTo>
                  <a:lnTo>
                    <a:pt x="38100" y="203403"/>
                  </a:lnTo>
                  <a:lnTo>
                    <a:pt x="38100" y="89268"/>
                  </a:lnTo>
                  <a:close/>
                </a:path>
                <a:path w="4163694" h="3536950">
                  <a:moveTo>
                    <a:pt x="38100" y="0"/>
                  </a:moveTo>
                  <a:lnTo>
                    <a:pt x="0" y="0"/>
                  </a:lnTo>
                  <a:lnTo>
                    <a:pt x="0" y="51231"/>
                  </a:lnTo>
                  <a:lnTo>
                    <a:pt x="38100" y="51231"/>
                  </a:lnTo>
                  <a:lnTo>
                    <a:pt x="38100" y="0"/>
                  </a:lnTo>
                  <a:close/>
                </a:path>
                <a:path w="4163694" h="3536950">
                  <a:moveTo>
                    <a:pt x="884237" y="3536556"/>
                  </a:moveTo>
                  <a:lnTo>
                    <a:pt x="884186" y="3498456"/>
                  </a:lnTo>
                  <a:lnTo>
                    <a:pt x="769912" y="3498608"/>
                  </a:lnTo>
                  <a:lnTo>
                    <a:pt x="769962" y="3536708"/>
                  </a:lnTo>
                  <a:lnTo>
                    <a:pt x="884237" y="3536556"/>
                  </a:lnTo>
                  <a:close/>
                </a:path>
                <a:path w="4163694" h="3536950">
                  <a:moveTo>
                    <a:pt x="1036599" y="3536353"/>
                  </a:moveTo>
                  <a:lnTo>
                    <a:pt x="1036548" y="3498253"/>
                  </a:lnTo>
                  <a:lnTo>
                    <a:pt x="922274" y="3498405"/>
                  </a:lnTo>
                  <a:lnTo>
                    <a:pt x="922324" y="3536505"/>
                  </a:lnTo>
                  <a:lnTo>
                    <a:pt x="1036599" y="3536353"/>
                  </a:lnTo>
                  <a:close/>
                </a:path>
                <a:path w="4163694" h="3536950">
                  <a:moveTo>
                    <a:pt x="1188961" y="3536162"/>
                  </a:moveTo>
                  <a:lnTo>
                    <a:pt x="1188910" y="3498062"/>
                  </a:lnTo>
                  <a:lnTo>
                    <a:pt x="1074635" y="3498202"/>
                  </a:lnTo>
                  <a:lnTo>
                    <a:pt x="1074686" y="3536302"/>
                  </a:lnTo>
                  <a:lnTo>
                    <a:pt x="1188961" y="3536162"/>
                  </a:lnTo>
                  <a:close/>
                </a:path>
                <a:path w="4163694" h="3536950">
                  <a:moveTo>
                    <a:pt x="1341323" y="3535959"/>
                  </a:moveTo>
                  <a:lnTo>
                    <a:pt x="1341272" y="3497859"/>
                  </a:lnTo>
                  <a:lnTo>
                    <a:pt x="1226997" y="3498011"/>
                  </a:lnTo>
                  <a:lnTo>
                    <a:pt x="1227048" y="3536111"/>
                  </a:lnTo>
                  <a:lnTo>
                    <a:pt x="1341323" y="3535959"/>
                  </a:lnTo>
                  <a:close/>
                </a:path>
                <a:path w="4163694" h="3536950">
                  <a:moveTo>
                    <a:pt x="1493685" y="3535756"/>
                  </a:moveTo>
                  <a:lnTo>
                    <a:pt x="1493647" y="3497656"/>
                  </a:lnTo>
                  <a:lnTo>
                    <a:pt x="1379372" y="3497808"/>
                  </a:lnTo>
                  <a:lnTo>
                    <a:pt x="1379423" y="3535908"/>
                  </a:lnTo>
                  <a:lnTo>
                    <a:pt x="1493685" y="3535756"/>
                  </a:lnTo>
                  <a:close/>
                </a:path>
                <a:path w="4163694" h="3536950">
                  <a:moveTo>
                    <a:pt x="1646059" y="3535553"/>
                  </a:moveTo>
                  <a:lnTo>
                    <a:pt x="1646008" y="3497453"/>
                  </a:lnTo>
                  <a:lnTo>
                    <a:pt x="1531734" y="3497605"/>
                  </a:lnTo>
                  <a:lnTo>
                    <a:pt x="1531785" y="3535705"/>
                  </a:lnTo>
                  <a:lnTo>
                    <a:pt x="1646059" y="3535553"/>
                  </a:lnTo>
                  <a:close/>
                </a:path>
                <a:path w="4163694" h="3536950">
                  <a:moveTo>
                    <a:pt x="1798421" y="3535362"/>
                  </a:moveTo>
                  <a:lnTo>
                    <a:pt x="1798370" y="3497262"/>
                  </a:lnTo>
                  <a:lnTo>
                    <a:pt x="1684096" y="3497402"/>
                  </a:lnTo>
                  <a:lnTo>
                    <a:pt x="1684147" y="3535502"/>
                  </a:lnTo>
                  <a:lnTo>
                    <a:pt x="1798421" y="3535362"/>
                  </a:lnTo>
                  <a:close/>
                </a:path>
                <a:path w="4163694" h="3536950">
                  <a:moveTo>
                    <a:pt x="1950783" y="3535159"/>
                  </a:moveTo>
                  <a:lnTo>
                    <a:pt x="1950732" y="3497059"/>
                  </a:lnTo>
                  <a:lnTo>
                    <a:pt x="1836458" y="3497211"/>
                  </a:lnTo>
                  <a:lnTo>
                    <a:pt x="1836508" y="3535311"/>
                  </a:lnTo>
                  <a:lnTo>
                    <a:pt x="1950783" y="3535159"/>
                  </a:lnTo>
                  <a:close/>
                </a:path>
                <a:path w="4163694" h="3536950">
                  <a:moveTo>
                    <a:pt x="2103145" y="3534956"/>
                  </a:moveTo>
                  <a:lnTo>
                    <a:pt x="2103094" y="3496856"/>
                  </a:lnTo>
                  <a:lnTo>
                    <a:pt x="1988820" y="3497008"/>
                  </a:lnTo>
                  <a:lnTo>
                    <a:pt x="1988870" y="3535108"/>
                  </a:lnTo>
                  <a:lnTo>
                    <a:pt x="2103145" y="3534956"/>
                  </a:lnTo>
                  <a:close/>
                </a:path>
                <a:path w="4163694" h="3536950">
                  <a:moveTo>
                    <a:pt x="2255507" y="3534753"/>
                  </a:moveTo>
                  <a:lnTo>
                    <a:pt x="2255456" y="3496653"/>
                  </a:lnTo>
                  <a:lnTo>
                    <a:pt x="2141182" y="3496805"/>
                  </a:lnTo>
                  <a:lnTo>
                    <a:pt x="2141232" y="3534905"/>
                  </a:lnTo>
                  <a:lnTo>
                    <a:pt x="2255507" y="3534753"/>
                  </a:lnTo>
                  <a:close/>
                </a:path>
                <a:path w="4163694" h="3536950">
                  <a:moveTo>
                    <a:pt x="2407869" y="3534562"/>
                  </a:moveTo>
                  <a:lnTo>
                    <a:pt x="2407818" y="3496462"/>
                  </a:lnTo>
                  <a:lnTo>
                    <a:pt x="2293556" y="3496602"/>
                  </a:lnTo>
                  <a:lnTo>
                    <a:pt x="2293607" y="3534702"/>
                  </a:lnTo>
                  <a:lnTo>
                    <a:pt x="2407869" y="3534562"/>
                  </a:lnTo>
                  <a:close/>
                </a:path>
                <a:path w="4163694" h="3536950">
                  <a:moveTo>
                    <a:pt x="2560243" y="3534359"/>
                  </a:moveTo>
                  <a:lnTo>
                    <a:pt x="2560193" y="3496259"/>
                  </a:lnTo>
                  <a:lnTo>
                    <a:pt x="2445918" y="3496411"/>
                  </a:lnTo>
                  <a:lnTo>
                    <a:pt x="2445969" y="3534511"/>
                  </a:lnTo>
                  <a:lnTo>
                    <a:pt x="2560243" y="3534359"/>
                  </a:lnTo>
                  <a:close/>
                </a:path>
                <a:path w="4163694" h="3536950">
                  <a:moveTo>
                    <a:pt x="2712605" y="3534156"/>
                  </a:moveTo>
                  <a:lnTo>
                    <a:pt x="2712555" y="3496056"/>
                  </a:lnTo>
                  <a:lnTo>
                    <a:pt x="2598280" y="3496208"/>
                  </a:lnTo>
                  <a:lnTo>
                    <a:pt x="2598331" y="3534308"/>
                  </a:lnTo>
                  <a:lnTo>
                    <a:pt x="2712605" y="3534156"/>
                  </a:lnTo>
                  <a:close/>
                </a:path>
                <a:path w="4163694" h="3536950">
                  <a:moveTo>
                    <a:pt x="2864967" y="3533952"/>
                  </a:moveTo>
                  <a:lnTo>
                    <a:pt x="2864916" y="3495852"/>
                  </a:lnTo>
                  <a:lnTo>
                    <a:pt x="2750642" y="3496005"/>
                  </a:lnTo>
                  <a:lnTo>
                    <a:pt x="2750693" y="3534105"/>
                  </a:lnTo>
                  <a:lnTo>
                    <a:pt x="2864967" y="3533952"/>
                  </a:lnTo>
                  <a:close/>
                </a:path>
                <a:path w="4163694" h="3536950">
                  <a:moveTo>
                    <a:pt x="3017329" y="3533762"/>
                  </a:moveTo>
                  <a:lnTo>
                    <a:pt x="3017278" y="3495662"/>
                  </a:lnTo>
                  <a:lnTo>
                    <a:pt x="2903004" y="3495802"/>
                  </a:lnTo>
                  <a:lnTo>
                    <a:pt x="2903055" y="3533902"/>
                  </a:lnTo>
                  <a:lnTo>
                    <a:pt x="3017329" y="3533762"/>
                  </a:lnTo>
                  <a:close/>
                </a:path>
                <a:path w="4163694" h="3536950">
                  <a:moveTo>
                    <a:pt x="3169691" y="3533559"/>
                  </a:moveTo>
                  <a:lnTo>
                    <a:pt x="3169640" y="3495459"/>
                  </a:lnTo>
                  <a:lnTo>
                    <a:pt x="3055366" y="3495611"/>
                  </a:lnTo>
                  <a:lnTo>
                    <a:pt x="3055416" y="3533711"/>
                  </a:lnTo>
                  <a:lnTo>
                    <a:pt x="3169691" y="3533559"/>
                  </a:lnTo>
                  <a:close/>
                </a:path>
                <a:path w="4163694" h="3536950">
                  <a:moveTo>
                    <a:pt x="3322053" y="3533356"/>
                  </a:moveTo>
                  <a:lnTo>
                    <a:pt x="3322002" y="3495256"/>
                  </a:lnTo>
                  <a:lnTo>
                    <a:pt x="3207740" y="3495408"/>
                  </a:lnTo>
                  <a:lnTo>
                    <a:pt x="3207791" y="3533508"/>
                  </a:lnTo>
                  <a:lnTo>
                    <a:pt x="3322053" y="3533356"/>
                  </a:lnTo>
                  <a:close/>
                </a:path>
                <a:path w="4163694" h="3536950">
                  <a:moveTo>
                    <a:pt x="3474428" y="3533152"/>
                  </a:moveTo>
                  <a:lnTo>
                    <a:pt x="3474377" y="3495052"/>
                  </a:lnTo>
                  <a:lnTo>
                    <a:pt x="3360102" y="3495205"/>
                  </a:lnTo>
                  <a:lnTo>
                    <a:pt x="3360153" y="3533305"/>
                  </a:lnTo>
                  <a:lnTo>
                    <a:pt x="3474428" y="3533152"/>
                  </a:lnTo>
                  <a:close/>
                </a:path>
                <a:path w="4163694" h="3536950">
                  <a:moveTo>
                    <a:pt x="3626789" y="3532962"/>
                  </a:moveTo>
                  <a:lnTo>
                    <a:pt x="3626739" y="3494862"/>
                  </a:lnTo>
                  <a:lnTo>
                    <a:pt x="3512464" y="3495014"/>
                  </a:lnTo>
                  <a:lnTo>
                    <a:pt x="3512515" y="3533114"/>
                  </a:lnTo>
                  <a:lnTo>
                    <a:pt x="3626789" y="3532962"/>
                  </a:lnTo>
                  <a:close/>
                </a:path>
                <a:path w="4163694" h="3536950">
                  <a:moveTo>
                    <a:pt x="3779151" y="3532759"/>
                  </a:moveTo>
                  <a:lnTo>
                    <a:pt x="3779101" y="3494659"/>
                  </a:lnTo>
                  <a:lnTo>
                    <a:pt x="3664826" y="3494811"/>
                  </a:lnTo>
                  <a:lnTo>
                    <a:pt x="3664877" y="3532911"/>
                  </a:lnTo>
                  <a:lnTo>
                    <a:pt x="3779151" y="3532759"/>
                  </a:lnTo>
                  <a:close/>
                </a:path>
                <a:path w="4163694" h="3536950">
                  <a:moveTo>
                    <a:pt x="3931513" y="3532555"/>
                  </a:moveTo>
                  <a:lnTo>
                    <a:pt x="3931462" y="3494455"/>
                  </a:lnTo>
                  <a:lnTo>
                    <a:pt x="3817188" y="3494608"/>
                  </a:lnTo>
                  <a:lnTo>
                    <a:pt x="3817239" y="3532708"/>
                  </a:lnTo>
                  <a:lnTo>
                    <a:pt x="3931513" y="3532555"/>
                  </a:lnTo>
                  <a:close/>
                </a:path>
                <a:path w="4163694" h="3536950">
                  <a:moveTo>
                    <a:pt x="4083875" y="3532352"/>
                  </a:moveTo>
                  <a:lnTo>
                    <a:pt x="4083824" y="3494252"/>
                  </a:lnTo>
                  <a:lnTo>
                    <a:pt x="3969550" y="3494405"/>
                  </a:lnTo>
                  <a:lnTo>
                    <a:pt x="3969601" y="3532505"/>
                  </a:lnTo>
                  <a:lnTo>
                    <a:pt x="4083875" y="3532352"/>
                  </a:lnTo>
                  <a:close/>
                </a:path>
                <a:path w="4163694" h="3536950">
                  <a:moveTo>
                    <a:pt x="4163530" y="3532251"/>
                  </a:moveTo>
                  <a:lnTo>
                    <a:pt x="4163479" y="3494151"/>
                  </a:lnTo>
                  <a:lnTo>
                    <a:pt x="4121924" y="3494214"/>
                  </a:lnTo>
                  <a:lnTo>
                    <a:pt x="4121962" y="3532314"/>
                  </a:lnTo>
                  <a:lnTo>
                    <a:pt x="4163530" y="353225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809708" y="4067364"/>
              <a:ext cx="2133599" cy="462914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697694" y="3970090"/>
              <a:ext cx="2362199" cy="472439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086226" y="4054819"/>
              <a:ext cx="2105024" cy="456247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59555" y="3910592"/>
              <a:ext cx="2362199" cy="4724399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5911570" y="1357311"/>
              <a:ext cx="981075" cy="3692525"/>
            </a:xfrm>
            <a:custGeom>
              <a:avLst/>
              <a:gdLst/>
              <a:ahLst/>
              <a:cxnLst/>
              <a:rect l="l" t="t" r="r" b="b"/>
              <a:pathLst>
                <a:path w="981075" h="3692525">
                  <a:moveTo>
                    <a:pt x="683501" y="253974"/>
                  </a:moveTo>
                  <a:lnTo>
                    <a:pt x="680389" y="244005"/>
                  </a:lnTo>
                  <a:lnTo>
                    <a:pt x="659599" y="177393"/>
                  </a:lnTo>
                  <a:lnTo>
                    <a:pt x="659599" y="244005"/>
                  </a:lnTo>
                  <a:lnTo>
                    <a:pt x="320967" y="244005"/>
                  </a:lnTo>
                  <a:lnTo>
                    <a:pt x="365353" y="101701"/>
                  </a:lnTo>
                  <a:lnTo>
                    <a:pt x="430326" y="101701"/>
                  </a:lnTo>
                  <a:lnTo>
                    <a:pt x="437819" y="141300"/>
                  </a:lnTo>
                  <a:lnTo>
                    <a:pt x="441921" y="144678"/>
                  </a:lnTo>
                  <a:lnTo>
                    <a:pt x="628611" y="144678"/>
                  </a:lnTo>
                  <a:lnTo>
                    <a:pt x="659599" y="244005"/>
                  </a:lnTo>
                  <a:lnTo>
                    <a:pt x="659599" y="177393"/>
                  </a:lnTo>
                  <a:lnTo>
                    <a:pt x="644093" y="127698"/>
                  </a:lnTo>
                  <a:lnTo>
                    <a:pt x="640257" y="124891"/>
                  </a:lnTo>
                  <a:lnTo>
                    <a:pt x="622287" y="124891"/>
                  </a:lnTo>
                  <a:lnTo>
                    <a:pt x="454901" y="124879"/>
                  </a:lnTo>
                  <a:lnTo>
                    <a:pt x="450507" y="101701"/>
                  </a:lnTo>
                  <a:lnTo>
                    <a:pt x="447395" y="85280"/>
                  </a:lnTo>
                  <a:lnTo>
                    <a:pt x="443306" y="81902"/>
                  </a:lnTo>
                  <a:lnTo>
                    <a:pt x="389763" y="81902"/>
                  </a:lnTo>
                  <a:lnTo>
                    <a:pt x="393420" y="67640"/>
                  </a:lnTo>
                  <a:lnTo>
                    <a:pt x="587184" y="67640"/>
                  </a:lnTo>
                  <a:lnTo>
                    <a:pt x="601840" y="124879"/>
                  </a:lnTo>
                  <a:lnTo>
                    <a:pt x="622287" y="124879"/>
                  </a:lnTo>
                  <a:lnTo>
                    <a:pt x="607631" y="67640"/>
                  </a:lnTo>
                  <a:lnTo>
                    <a:pt x="603351" y="50901"/>
                  </a:lnTo>
                  <a:lnTo>
                    <a:pt x="599401" y="47828"/>
                  </a:lnTo>
                  <a:lnTo>
                    <a:pt x="381177" y="47828"/>
                  </a:lnTo>
                  <a:lnTo>
                    <a:pt x="377240" y="50901"/>
                  </a:lnTo>
                  <a:lnTo>
                    <a:pt x="369290" y="81902"/>
                  </a:lnTo>
                  <a:lnTo>
                    <a:pt x="353720" y="81902"/>
                  </a:lnTo>
                  <a:lnTo>
                    <a:pt x="349872" y="84709"/>
                  </a:lnTo>
                  <a:lnTo>
                    <a:pt x="297091" y="253974"/>
                  </a:lnTo>
                  <a:lnTo>
                    <a:pt x="297649" y="257251"/>
                  </a:lnTo>
                  <a:lnTo>
                    <a:pt x="301383" y="262305"/>
                  </a:lnTo>
                  <a:lnTo>
                    <a:pt x="304342" y="263817"/>
                  </a:lnTo>
                  <a:lnTo>
                    <a:pt x="676236" y="263817"/>
                  </a:lnTo>
                  <a:lnTo>
                    <a:pt x="679208" y="262318"/>
                  </a:lnTo>
                  <a:lnTo>
                    <a:pt x="682955" y="257251"/>
                  </a:lnTo>
                  <a:lnTo>
                    <a:pt x="683501" y="253974"/>
                  </a:lnTo>
                  <a:close/>
                </a:path>
                <a:path w="981075" h="3692525">
                  <a:moveTo>
                    <a:pt x="961555" y="2947047"/>
                  </a:moveTo>
                  <a:lnTo>
                    <a:pt x="958723" y="2941713"/>
                  </a:lnTo>
                  <a:lnTo>
                    <a:pt x="953985" y="2938488"/>
                  </a:lnTo>
                  <a:lnTo>
                    <a:pt x="949286" y="2935224"/>
                  </a:lnTo>
                  <a:lnTo>
                    <a:pt x="945553" y="2934805"/>
                  </a:lnTo>
                  <a:lnTo>
                    <a:pt x="894689" y="2916136"/>
                  </a:lnTo>
                  <a:lnTo>
                    <a:pt x="894689" y="2953080"/>
                  </a:lnTo>
                  <a:lnTo>
                    <a:pt x="559816" y="3081020"/>
                  </a:lnTo>
                  <a:lnTo>
                    <a:pt x="557098" y="3076994"/>
                  </a:lnTo>
                  <a:lnTo>
                    <a:pt x="550214" y="3066859"/>
                  </a:lnTo>
                  <a:lnTo>
                    <a:pt x="539991" y="3060001"/>
                  </a:lnTo>
                  <a:lnTo>
                    <a:pt x="539991" y="3125889"/>
                  </a:lnTo>
                  <a:lnTo>
                    <a:pt x="536130" y="3144901"/>
                  </a:lnTo>
                  <a:lnTo>
                    <a:pt x="525602" y="3160445"/>
                  </a:lnTo>
                  <a:lnTo>
                    <a:pt x="509981" y="3170948"/>
                  </a:lnTo>
                  <a:lnTo>
                    <a:pt x="490867" y="3174796"/>
                  </a:lnTo>
                  <a:lnTo>
                    <a:pt x="471766" y="3170948"/>
                  </a:lnTo>
                  <a:lnTo>
                    <a:pt x="456145" y="3160458"/>
                  </a:lnTo>
                  <a:lnTo>
                    <a:pt x="445604" y="3144913"/>
                  </a:lnTo>
                  <a:lnTo>
                    <a:pt x="441731" y="3125889"/>
                  </a:lnTo>
                  <a:lnTo>
                    <a:pt x="445592" y="3106890"/>
                  </a:lnTo>
                  <a:lnTo>
                    <a:pt x="456133" y="3091345"/>
                  </a:lnTo>
                  <a:lnTo>
                    <a:pt x="471754" y="3080842"/>
                  </a:lnTo>
                  <a:lnTo>
                    <a:pt x="490867" y="3076994"/>
                  </a:lnTo>
                  <a:lnTo>
                    <a:pt x="509981" y="3080842"/>
                  </a:lnTo>
                  <a:lnTo>
                    <a:pt x="525602" y="3091345"/>
                  </a:lnTo>
                  <a:lnTo>
                    <a:pt x="536130" y="3106890"/>
                  </a:lnTo>
                  <a:lnTo>
                    <a:pt x="539991" y="3125889"/>
                  </a:lnTo>
                  <a:lnTo>
                    <a:pt x="539991" y="3060001"/>
                  </a:lnTo>
                  <a:lnTo>
                    <a:pt x="523519" y="3048927"/>
                  </a:lnTo>
                  <a:lnTo>
                    <a:pt x="490867" y="3042348"/>
                  </a:lnTo>
                  <a:lnTo>
                    <a:pt x="458203" y="3048927"/>
                  </a:lnTo>
                  <a:lnTo>
                    <a:pt x="431507" y="3066859"/>
                  </a:lnTo>
                  <a:lnTo>
                    <a:pt x="421932" y="3080982"/>
                  </a:lnTo>
                  <a:lnTo>
                    <a:pt x="152273" y="2977946"/>
                  </a:lnTo>
                  <a:lnTo>
                    <a:pt x="87096" y="2953054"/>
                  </a:lnTo>
                  <a:lnTo>
                    <a:pt x="490867" y="2804795"/>
                  </a:lnTo>
                  <a:lnTo>
                    <a:pt x="894689" y="2953080"/>
                  </a:lnTo>
                  <a:lnTo>
                    <a:pt x="894689" y="2916136"/>
                  </a:lnTo>
                  <a:lnTo>
                    <a:pt x="492988" y="2768625"/>
                  </a:lnTo>
                  <a:lnTo>
                    <a:pt x="488734" y="2768625"/>
                  </a:lnTo>
                  <a:lnTo>
                    <a:pt x="36207" y="2934792"/>
                  </a:lnTo>
                  <a:lnTo>
                    <a:pt x="32512" y="2935224"/>
                  </a:lnTo>
                  <a:lnTo>
                    <a:pt x="23037" y="2941675"/>
                  </a:lnTo>
                  <a:lnTo>
                    <a:pt x="20218" y="2947009"/>
                  </a:lnTo>
                  <a:lnTo>
                    <a:pt x="20218" y="3532479"/>
                  </a:lnTo>
                  <a:lnTo>
                    <a:pt x="24676" y="3538931"/>
                  </a:lnTo>
                  <a:lnTo>
                    <a:pt x="422465" y="3690899"/>
                  </a:lnTo>
                  <a:lnTo>
                    <a:pt x="424522" y="3691661"/>
                  </a:lnTo>
                  <a:lnTo>
                    <a:pt x="426605" y="3692042"/>
                  </a:lnTo>
                  <a:lnTo>
                    <a:pt x="435698" y="3692042"/>
                  </a:lnTo>
                  <a:lnTo>
                    <a:pt x="442328" y="3687813"/>
                  </a:lnTo>
                  <a:lnTo>
                    <a:pt x="445008" y="3680879"/>
                  </a:lnTo>
                  <a:lnTo>
                    <a:pt x="446163" y="3674084"/>
                  </a:lnTo>
                  <a:lnTo>
                    <a:pt x="444652" y="3667607"/>
                  </a:lnTo>
                  <a:lnTo>
                    <a:pt x="440817" y="3662172"/>
                  </a:lnTo>
                  <a:lnTo>
                    <a:pt x="434975" y="3658476"/>
                  </a:lnTo>
                  <a:lnTo>
                    <a:pt x="55054" y="3513340"/>
                  </a:lnTo>
                  <a:lnTo>
                    <a:pt x="55054" y="2977946"/>
                  </a:lnTo>
                  <a:lnTo>
                    <a:pt x="409435" y="3113367"/>
                  </a:lnTo>
                  <a:lnTo>
                    <a:pt x="406882" y="3125927"/>
                  </a:lnTo>
                  <a:lnTo>
                    <a:pt x="413499" y="3158413"/>
                  </a:lnTo>
                  <a:lnTo>
                    <a:pt x="431507" y="3184995"/>
                  </a:lnTo>
                  <a:lnTo>
                    <a:pt x="458203" y="3202927"/>
                  </a:lnTo>
                  <a:lnTo>
                    <a:pt x="473443" y="3206000"/>
                  </a:lnTo>
                  <a:lnTo>
                    <a:pt x="473443" y="3641763"/>
                  </a:lnTo>
                  <a:lnTo>
                    <a:pt x="481241" y="3649522"/>
                  </a:lnTo>
                  <a:lnTo>
                    <a:pt x="500481" y="3649522"/>
                  </a:lnTo>
                  <a:lnTo>
                    <a:pt x="508292" y="3641763"/>
                  </a:lnTo>
                  <a:lnTo>
                    <a:pt x="508292" y="3206000"/>
                  </a:lnTo>
                  <a:lnTo>
                    <a:pt x="523494" y="3202927"/>
                  </a:lnTo>
                  <a:lnTo>
                    <a:pt x="550202" y="3185007"/>
                  </a:lnTo>
                  <a:lnTo>
                    <a:pt x="557136" y="3174796"/>
                  </a:lnTo>
                  <a:lnTo>
                    <a:pt x="568223" y="3158426"/>
                  </a:lnTo>
                  <a:lnTo>
                    <a:pt x="574840" y="3125927"/>
                  </a:lnTo>
                  <a:lnTo>
                    <a:pt x="572287" y="3113405"/>
                  </a:lnTo>
                  <a:lnTo>
                    <a:pt x="926706" y="2977985"/>
                  </a:lnTo>
                  <a:lnTo>
                    <a:pt x="926706" y="3513378"/>
                  </a:lnTo>
                  <a:lnTo>
                    <a:pt x="546785" y="3658514"/>
                  </a:lnTo>
                  <a:lnTo>
                    <a:pt x="540943" y="3662197"/>
                  </a:lnTo>
                  <a:lnTo>
                    <a:pt x="537108" y="3667645"/>
                  </a:lnTo>
                  <a:lnTo>
                    <a:pt x="535609" y="3674122"/>
                  </a:lnTo>
                  <a:lnTo>
                    <a:pt x="536752" y="3680917"/>
                  </a:lnTo>
                  <a:lnTo>
                    <a:pt x="539407" y="3687813"/>
                  </a:lnTo>
                  <a:lnTo>
                    <a:pt x="546023" y="3692042"/>
                  </a:lnTo>
                  <a:lnTo>
                    <a:pt x="555117" y="3692042"/>
                  </a:lnTo>
                  <a:lnTo>
                    <a:pt x="557212" y="3691661"/>
                  </a:lnTo>
                  <a:lnTo>
                    <a:pt x="559295" y="3690899"/>
                  </a:lnTo>
                  <a:lnTo>
                    <a:pt x="957084" y="3538931"/>
                  </a:lnTo>
                  <a:lnTo>
                    <a:pt x="961555" y="3532479"/>
                  </a:lnTo>
                  <a:lnTo>
                    <a:pt x="961555" y="2977985"/>
                  </a:lnTo>
                  <a:lnTo>
                    <a:pt x="961555" y="2947047"/>
                  </a:lnTo>
                  <a:close/>
                </a:path>
                <a:path w="981075" h="3692525">
                  <a:moveTo>
                    <a:pt x="980579" y="161290"/>
                  </a:moveTo>
                  <a:lnTo>
                    <a:pt x="976185" y="138430"/>
                  </a:lnTo>
                  <a:lnTo>
                    <a:pt x="963358" y="118110"/>
                  </a:lnTo>
                  <a:lnTo>
                    <a:pt x="960755" y="115570"/>
                  </a:lnTo>
                  <a:lnTo>
                    <a:pt x="960755" y="161290"/>
                  </a:lnTo>
                  <a:lnTo>
                    <a:pt x="956144" y="180340"/>
                  </a:lnTo>
                  <a:lnTo>
                    <a:pt x="942594" y="198120"/>
                  </a:lnTo>
                  <a:lnTo>
                    <a:pt x="922299" y="215646"/>
                  </a:lnTo>
                  <a:lnTo>
                    <a:pt x="922299" y="473710"/>
                  </a:lnTo>
                  <a:lnTo>
                    <a:pt x="922299" y="488950"/>
                  </a:lnTo>
                  <a:lnTo>
                    <a:pt x="917181" y="506730"/>
                  </a:lnTo>
                  <a:lnTo>
                    <a:pt x="877824" y="539750"/>
                  </a:lnTo>
                  <a:lnTo>
                    <a:pt x="803198" y="570230"/>
                  </a:lnTo>
                  <a:lnTo>
                    <a:pt x="753986" y="582930"/>
                  </a:lnTo>
                  <a:lnTo>
                    <a:pt x="697560" y="593090"/>
                  </a:lnTo>
                  <a:lnTo>
                    <a:pt x="634453" y="601980"/>
                  </a:lnTo>
                  <a:lnTo>
                    <a:pt x="565188" y="607060"/>
                  </a:lnTo>
                  <a:lnTo>
                    <a:pt x="490296" y="608330"/>
                  </a:lnTo>
                  <a:lnTo>
                    <a:pt x="415404" y="607060"/>
                  </a:lnTo>
                  <a:lnTo>
                    <a:pt x="346138" y="601980"/>
                  </a:lnTo>
                  <a:lnTo>
                    <a:pt x="283019" y="593090"/>
                  </a:lnTo>
                  <a:lnTo>
                    <a:pt x="226593" y="582930"/>
                  </a:lnTo>
                  <a:lnTo>
                    <a:pt x="177393" y="570230"/>
                  </a:lnTo>
                  <a:lnTo>
                    <a:pt x="135940" y="556260"/>
                  </a:lnTo>
                  <a:lnTo>
                    <a:pt x="78409" y="523240"/>
                  </a:lnTo>
                  <a:lnTo>
                    <a:pt x="58293" y="488950"/>
                  </a:lnTo>
                  <a:lnTo>
                    <a:pt x="58293" y="476250"/>
                  </a:lnTo>
                  <a:lnTo>
                    <a:pt x="58293" y="473710"/>
                  </a:lnTo>
                  <a:lnTo>
                    <a:pt x="125603" y="505460"/>
                  </a:lnTo>
                  <a:lnTo>
                    <a:pt x="167017" y="518160"/>
                  </a:lnTo>
                  <a:lnTo>
                    <a:pt x="212902" y="529590"/>
                  </a:lnTo>
                  <a:lnTo>
                    <a:pt x="262686" y="539750"/>
                  </a:lnTo>
                  <a:lnTo>
                    <a:pt x="315861" y="547370"/>
                  </a:lnTo>
                  <a:lnTo>
                    <a:pt x="371881" y="552450"/>
                  </a:lnTo>
                  <a:lnTo>
                    <a:pt x="430199" y="556260"/>
                  </a:lnTo>
                  <a:lnTo>
                    <a:pt x="490296" y="557530"/>
                  </a:lnTo>
                  <a:lnTo>
                    <a:pt x="550379" y="556260"/>
                  </a:lnTo>
                  <a:lnTo>
                    <a:pt x="608698" y="552450"/>
                  </a:lnTo>
                  <a:lnTo>
                    <a:pt x="664718" y="547370"/>
                  </a:lnTo>
                  <a:lnTo>
                    <a:pt x="717892" y="539750"/>
                  </a:lnTo>
                  <a:lnTo>
                    <a:pt x="767689" y="529590"/>
                  </a:lnTo>
                  <a:lnTo>
                    <a:pt x="813562" y="518160"/>
                  </a:lnTo>
                  <a:lnTo>
                    <a:pt x="854976" y="505460"/>
                  </a:lnTo>
                  <a:lnTo>
                    <a:pt x="891400" y="490220"/>
                  </a:lnTo>
                  <a:lnTo>
                    <a:pt x="922299" y="473710"/>
                  </a:lnTo>
                  <a:lnTo>
                    <a:pt x="922299" y="215646"/>
                  </a:lnTo>
                  <a:lnTo>
                    <a:pt x="920534" y="217170"/>
                  </a:lnTo>
                  <a:lnTo>
                    <a:pt x="890409" y="233680"/>
                  </a:lnTo>
                  <a:lnTo>
                    <a:pt x="852665" y="250190"/>
                  </a:lnTo>
                  <a:lnTo>
                    <a:pt x="807707" y="265430"/>
                  </a:lnTo>
                  <a:lnTo>
                    <a:pt x="756005" y="278130"/>
                  </a:lnTo>
                  <a:lnTo>
                    <a:pt x="697966" y="288290"/>
                  </a:lnTo>
                  <a:lnTo>
                    <a:pt x="634047" y="297180"/>
                  </a:lnTo>
                  <a:lnTo>
                    <a:pt x="564680" y="302260"/>
                  </a:lnTo>
                  <a:lnTo>
                    <a:pt x="490296" y="303530"/>
                  </a:lnTo>
                  <a:lnTo>
                    <a:pt x="415912" y="302260"/>
                  </a:lnTo>
                  <a:lnTo>
                    <a:pt x="346532" y="297180"/>
                  </a:lnTo>
                  <a:lnTo>
                    <a:pt x="282613" y="288290"/>
                  </a:lnTo>
                  <a:lnTo>
                    <a:pt x="224586" y="278130"/>
                  </a:lnTo>
                  <a:lnTo>
                    <a:pt x="172872" y="265430"/>
                  </a:lnTo>
                  <a:lnTo>
                    <a:pt x="127927" y="250190"/>
                  </a:lnTo>
                  <a:lnTo>
                    <a:pt x="90170" y="233680"/>
                  </a:lnTo>
                  <a:lnTo>
                    <a:pt x="37998" y="198120"/>
                  </a:lnTo>
                  <a:lnTo>
                    <a:pt x="19824" y="161290"/>
                  </a:lnTo>
                  <a:lnTo>
                    <a:pt x="24447" y="142240"/>
                  </a:lnTo>
                  <a:lnTo>
                    <a:pt x="60058" y="105410"/>
                  </a:lnTo>
                  <a:lnTo>
                    <a:pt x="127927" y="72390"/>
                  </a:lnTo>
                  <a:lnTo>
                    <a:pt x="172872" y="57150"/>
                  </a:lnTo>
                  <a:lnTo>
                    <a:pt x="224586" y="44450"/>
                  </a:lnTo>
                  <a:lnTo>
                    <a:pt x="282613" y="34290"/>
                  </a:lnTo>
                  <a:lnTo>
                    <a:pt x="346532" y="25400"/>
                  </a:lnTo>
                  <a:lnTo>
                    <a:pt x="415912" y="20320"/>
                  </a:lnTo>
                  <a:lnTo>
                    <a:pt x="490296" y="19050"/>
                  </a:lnTo>
                  <a:lnTo>
                    <a:pt x="564680" y="20320"/>
                  </a:lnTo>
                  <a:lnTo>
                    <a:pt x="634047" y="25400"/>
                  </a:lnTo>
                  <a:lnTo>
                    <a:pt x="697966" y="34290"/>
                  </a:lnTo>
                  <a:lnTo>
                    <a:pt x="756005" y="44450"/>
                  </a:lnTo>
                  <a:lnTo>
                    <a:pt x="807707" y="57150"/>
                  </a:lnTo>
                  <a:lnTo>
                    <a:pt x="852665" y="72390"/>
                  </a:lnTo>
                  <a:lnTo>
                    <a:pt x="890409" y="87630"/>
                  </a:lnTo>
                  <a:lnTo>
                    <a:pt x="942594" y="124460"/>
                  </a:lnTo>
                  <a:lnTo>
                    <a:pt x="960755" y="161290"/>
                  </a:lnTo>
                  <a:lnTo>
                    <a:pt x="960755" y="115570"/>
                  </a:lnTo>
                  <a:lnTo>
                    <a:pt x="914565" y="78740"/>
                  </a:lnTo>
                  <a:lnTo>
                    <a:pt x="879678" y="62230"/>
                  </a:lnTo>
                  <a:lnTo>
                    <a:pt x="838530" y="45720"/>
                  </a:lnTo>
                  <a:lnTo>
                    <a:pt x="791654" y="33020"/>
                  </a:lnTo>
                  <a:lnTo>
                    <a:pt x="739597" y="21590"/>
                  </a:lnTo>
                  <a:lnTo>
                    <a:pt x="725411" y="19050"/>
                  </a:lnTo>
                  <a:lnTo>
                    <a:pt x="682879" y="11430"/>
                  </a:lnTo>
                  <a:lnTo>
                    <a:pt x="622071" y="5080"/>
                  </a:lnTo>
                  <a:lnTo>
                    <a:pt x="557695" y="1270"/>
                  </a:lnTo>
                  <a:lnTo>
                    <a:pt x="490296" y="0"/>
                  </a:lnTo>
                  <a:lnTo>
                    <a:pt x="422897" y="1270"/>
                  </a:lnTo>
                  <a:lnTo>
                    <a:pt x="358521" y="5080"/>
                  </a:lnTo>
                  <a:lnTo>
                    <a:pt x="297700" y="11430"/>
                  </a:lnTo>
                  <a:lnTo>
                    <a:pt x="240995" y="21590"/>
                  </a:lnTo>
                  <a:lnTo>
                    <a:pt x="188925" y="33020"/>
                  </a:lnTo>
                  <a:lnTo>
                    <a:pt x="142049" y="45720"/>
                  </a:lnTo>
                  <a:lnTo>
                    <a:pt x="100901" y="62230"/>
                  </a:lnTo>
                  <a:lnTo>
                    <a:pt x="66027" y="78740"/>
                  </a:lnTo>
                  <a:lnTo>
                    <a:pt x="17233" y="118110"/>
                  </a:lnTo>
                  <a:lnTo>
                    <a:pt x="0" y="161290"/>
                  </a:lnTo>
                  <a:lnTo>
                    <a:pt x="0" y="396240"/>
                  </a:lnTo>
                  <a:lnTo>
                    <a:pt x="2057" y="411480"/>
                  </a:lnTo>
                  <a:lnTo>
                    <a:pt x="8204" y="426720"/>
                  </a:lnTo>
                  <a:lnTo>
                    <a:pt x="18402" y="441960"/>
                  </a:lnTo>
                  <a:lnTo>
                    <a:pt x="32639" y="455930"/>
                  </a:lnTo>
                  <a:lnTo>
                    <a:pt x="19837" y="467360"/>
                  </a:lnTo>
                  <a:lnTo>
                    <a:pt x="9474" y="478790"/>
                  </a:lnTo>
                  <a:lnTo>
                    <a:pt x="2540" y="491490"/>
                  </a:lnTo>
                  <a:lnTo>
                    <a:pt x="0" y="505460"/>
                  </a:lnTo>
                  <a:lnTo>
                    <a:pt x="0" y="740410"/>
                  </a:lnTo>
                  <a:lnTo>
                    <a:pt x="2057" y="755650"/>
                  </a:lnTo>
                  <a:lnTo>
                    <a:pt x="8191" y="770890"/>
                  </a:lnTo>
                  <a:lnTo>
                    <a:pt x="18402" y="786130"/>
                  </a:lnTo>
                  <a:lnTo>
                    <a:pt x="32626" y="800100"/>
                  </a:lnTo>
                  <a:lnTo>
                    <a:pt x="19837" y="811530"/>
                  </a:lnTo>
                  <a:lnTo>
                    <a:pt x="9474" y="822960"/>
                  </a:lnTo>
                  <a:lnTo>
                    <a:pt x="2540" y="835660"/>
                  </a:lnTo>
                  <a:lnTo>
                    <a:pt x="0" y="850900"/>
                  </a:lnTo>
                  <a:lnTo>
                    <a:pt x="0" y="1085850"/>
                  </a:lnTo>
                  <a:lnTo>
                    <a:pt x="17233" y="1129030"/>
                  </a:lnTo>
                  <a:lnTo>
                    <a:pt x="66027" y="1167130"/>
                  </a:lnTo>
                  <a:lnTo>
                    <a:pt x="100901" y="1184910"/>
                  </a:lnTo>
                  <a:lnTo>
                    <a:pt x="142049" y="1200150"/>
                  </a:lnTo>
                  <a:lnTo>
                    <a:pt x="188925" y="1214120"/>
                  </a:lnTo>
                  <a:lnTo>
                    <a:pt x="240995" y="1225550"/>
                  </a:lnTo>
                  <a:lnTo>
                    <a:pt x="297700" y="1234440"/>
                  </a:lnTo>
                  <a:lnTo>
                    <a:pt x="358521" y="1242060"/>
                  </a:lnTo>
                  <a:lnTo>
                    <a:pt x="422897" y="1245870"/>
                  </a:lnTo>
                  <a:lnTo>
                    <a:pt x="490296" y="1247140"/>
                  </a:lnTo>
                  <a:lnTo>
                    <a:pt x="557695" y="1245870"/>
                  </a:lnTo>
                  <a:lnTo>
                    <a:pt x="622071" y="1242060"/>
                  </a:lnTo>
                  <a:lnTo>
                    <a:pt x="682879" y="1234440"/>
                  </a:lnTo>
                  <a:lnTo>
                    <a:pt x="739597" y="1225550"/>
                  </a:lnTo>
                  <a:lnTo>
                    <a:pt x="791654" y="1214120"/>
                  </a:lnTo>
                  <a:lnTo>
                    <a:pt x="838530" y="1200150"/>
                  </a:lnTo>
                  <a:lnTo>
                    <a:pt x="879678" y="1184910"/>
                  </a:lnTo>
                  <a:lnTo>
                    <a:pt x="914565" y="1167130"/>
                  </a:lnTo>
                  <a:lnTo>
                    <a:pt x="963358" y="1129030"/>
                  </a:lnTo>
                  <a:lnTo>
                    <a:pt x="980579" y="1085850"/>
                  </a:lnTo>
                  <a:lnTo>
                    <a:pt x="980579" y="993140"/>
                  </a:lnTo>
                  <a:lnTo>
                    <a:pt x="980579" y="850900"/>
                  </a:lnTo>
                  <a:lnTo>
                    <a:pt x="978052" y="835660"/>
                  </a:lnTo>
                  <a:lnTo>
                    <a:pt x="971105" y="822960"/>
                  </a:lnTo>
                  <a:lnTo>
                    <a:pt x="969949" y="821690"/>
                  </a:lnTo>
                  <a:lnTo>
                    <a:pt x="967651" y="819150"/>
                  </a:lnTo>
                  <a:lnTo>
                    <a:pt x="960755" y="811555"/>
                  </a:lnTo>
                  <a:lnTo>
                    <a:pt x="960755" y="850900"/>
                  </a:lnTo>
                  <a:lnTo>
                    <a:pt x="956144" y="869950"/>
                  </a:lnTo>
                  <a:lnTo>
                    <a:pt x="920534" y="906780"/>
                  </a:lnTo>
                  <a:lnTo>
                    <a:pt x="852665" y="939800"/>
                  </a:lnTo>
                  <a:lnTo>
                    <a:pt x="807707" y="955040"/>
                  </a:lnTo>
                  <a:lnTo>
                    <a:pt x="756005" y="967740"/>
                  </a:lnTo>
                  <a:lnTo>
                    <a:pt x="697966" y="977900"/>
                  </a:lnTo>
                  <a:lnTo>
                    <a:pt x="634047" y="985520"/>
                  </a:lnTo>
                  <a:lnTo>
                    <a:pt x="564680" y="990600"/>
                  </a:lnTo>
                  <a:lnTo>
                    <a:pt x="490296" y="993140"/>
                  </a:lnTo>
                  <a:lnTo>
                    <a:pt x="415912" y="990600"/>
                  </a:lnTo>
                  <a:lnTo>
                    <a:pt x="346532" y="985520"/>
                  </a:lnTo>
                  <a:lnTo>
                    <a:pt x="282613" y="977900"/>
                  </a:lnTo>
                  <a:lnTo>
                    <a:pt x="224586" y="967740"/>
                  </a:lnTo>
                  <a:lnTo>
                    <a:pt x="172872" y="955040"/>
                  </a:lnTo>
                  <a:lnTo>
                    <a:pt x="127927" y="939800"/>
                  </a:lnTo>
                  <a:lnTo>
                    <a:pt x="90170" y="923290"/>
                  </a:lnTo>
                  <a:lnTo>
                    <a:pt x="37998" y="887730"/>
                  </a:lnTo>
                  <a:lnTo>
                    <a:pt x="19824" y="850900"/>
                  </a:lnTo>
                  <a:lnTo>
                    <a:pt x="21183" y="843280"/>
                  </a:lnTo>
                  <a:lnTo>
                    <a:pt x="24993" y="835660"/>
                  </a:lnTo>
                  <a:lnTo>
                    <a:pt x="30886" y="829310"/>
                  </a:lnTo>
                  <a:lnTo>
                    <a:pt x="38468" y="821690"/>
                  </a:lnTo>
                  <a:lnTo>
                    <a:pt x="38468" y="834390"/>
                  </a:lnTo>
                  <a:lnTo>
                    <a:pt x="43980" y="857250"/>
                  </a:lnTo>
                  <a:lnTo>
                    <a:pt x="84912" y="896620"/>
                  </a:lnTo>
                  <a:lnTo>
                    <a:pt x="158572" y="929640"/>
                  </a:lnTo>
                  <a:lnTo>
                    <a:pt x="204990" y="942340"/>
                  </a:lnTo>
                  <a:lnTo>
                    <a:pt x="256387" y="952500"/>
                  </a:lnTo>
                  <a:lnTo>
                    <a:pt x="311683" y="961390"/>
                  </a:lnTo>
                  <a:lnTo>
                    <a:pt x="369824" y="967740"/>
                  </a:lnTo>
                  <a:lnTo>
                    <a:pt x="429704" y="971550"/>
                  </a:lnTo>
                  <a:lnTo>
                    <a:pt x="490296" y="972820"/>
                  </a:lnTo>
                  <a:lnTo>
                    <a:pt x="550875" y="971550"/>
                  </a:lnTo>
                  <a:lnTo>
                    <a:pt x="610768" y="967740"/>
                  </a:lnTo>
                  <a:lnTo>
                    <a:pt x="668896" y="961390"/>
                  </a:lnTo>
                  <a:lnTo>
                    <a:pt x="724192" y="952500"/>
                  </a:lnTo>
                  <a:lnTo>
                    <a:pt x="775589" y="942340"/>
                  </a:lnTo>
                  <a:lnTo>
                    <a:pt x="822020" y="929640"/>
                  </a:lnTo>
                  <a:lnTo>
                    <a:pt x="862406" y="914400"/>
                  </a:lnTo>
                  <a:lnTo>
                    <a:pt x="920762" y="877570"/>
                  </a:lnTo>
                  <a:lnTo>
                    <a:pt x="942124" y="834390"/>
                  </a:lnTo>
                  <a:lnTo>
                    <a:pt x="942124" y="821690"/>
                  </a:lnTo>
                  <a:lnTo>
                    <a:pt x="949706" y="829310"/>
                  </a:lnTo>
                  <a:lnTo>
                    <a:pt x="955586" y="835660"/>
                  </a:lnTo>
                  <a:lnTo>
                    <a:pt x="959408" y="843280"/>
                  </a:lnTo>
                  <a:lnTo>
                    <a:pt x="960755" y="850900"/>
                  </a:lnTo>
                  <a:lnTo>
                    <a:pt x="960755" y="811555"/>
                  </a:lnTo>
                  <a:lnTo>
                    <a:pt x="947953" y="800100"/>
                  </a:lnTo>
                  <a:lnTo>
                    <a:pt x="962190" y="786130"/>
                  </a:lnTo>
                  <a:lnTo>
                    <a:pt x="972388" y="770890"/>
                  </a:lnTo>
                  <a:lnTo>
                    <a:pt x="978535" y="755650"/>
                  </a:lnTo>
                  <a:lnTo>
                    <a:pt x="980579" y="740410"/>
                  </a:lnTo>
                  <a:lnTo>
                    <a:pt x="980579" y="647700"/>
                  </a:lnTo>
                  <a:lnTo>
                    <a:pt x="980579" y="505460"/>
                  </a:lnTo>
                  <a:lnTo>
                    <a:pt x="978052" y="491490"/>
                  </a:lnTo>
                  <a:lnTo>
                    <a:pt x="971105" y="478790"/>
                  </a:lnTo>
                  <a:lnTo>
                    <a:pt x="968806" y="476250"/>
                  </a:lnTo>
                  <a:lnTo>
                    <a:pt x="966508" y="473710"/>
                  </a:lnTo>
                  <a:lnTo>
                    <a:pt x="960755" y="467385"/>
                  </a:lnTo>
                  <a:lnTo>
                    <a:pt x="960755" y="505460"/>
                  </a:lnTo>
                  <a:lnTo>
                    <a:pt x="956144" y="524510"/>
                  </a:lnTo>
                  <a:lnTo>
                    <a:pt x="942594" y="543560"/>
                  </a:lnTo>
                  <a:lnTo>
                    <a:pt x="922299" y="559917"/>
                  </a:lnTo>
                  <a:lnTo>
                    <a:pt x="922299" y="819150"/>
                  </a:lnTo>
                  <a:lnTo>
                    <a:pt x="922299" y="834390"/>
                  </a:lnTo>
                  <a:lnTo>
                    <a:pt x="917181" y="850900"/>
                  </a:lnTo>
                  <a:lnTo>
                    <a:pt x="877824" y="885190"/>
                  </a:lnTo>
                  <a:lnTo>
                    <a:pt x="803198" y="915670"/>
                  </a:lnTo>
                  <a:lnTo>
                    <a:pt x="753986" y="927100"/>
                  </a:lnTo>
                  <a:lnTo>
                    <a:pt x="697560" y="938530"/>
                  </a:lnTo>
                  <a:lnTo>
                    <a:pt x="634453" y="946150"/>
                  </a:lnTo>
                  <a:lnTo>
                    <a:pt x="565188" y="951230"/>
                  </a:lnTo>
                  <a:lnTo>
                    <a:pt x="490296" y="952500"/>
                  </a:lnTo>
                  <a:lnTo>
                    <a:pt x="415404" y="951230"/>
                  </a:lnTo>
                  <a:lnTo>
                    <a:pt x="346138" y="946150"/>
                  </a:lnTo>
                  <a:lnTo>
                    <a:pt x="283019" y="938530"/>
                  </a:lnTo>
                  <a:lnTo>
                    <a:pt x="226593" y="927100"/>
                  </a:lnTo>
                  <a:lnTo>
                    <a:pt x="177393" y="915670"/>
                  </a:lnTo>
                  <a:lnTo>
                    <a:pt x="135940" y="900430"/>
                  </a:lnTo>
                  <a:lnTo>
                    <a:pt x="78409" y="868680"/>
                  </a:lnTo>
                  <a:lnTo>
                    <a:pt x="58293" y="834390"/>
                  </a:lnTo>
                  <a:lnTo>
                    <a:pt x="58293" y="821690"/>
                  </a:lnTo>
                  <a:lnTo>
                    <a:pt x="58293" y="819150"/>
                  </a:lnTo>
                  <a:lnTo>
                    <a:pt x="125615" y="849630"/>
                  </a:lnTo>
                  <a:lnTo>
                    <a:pt x="167030" y="863600"/>
                  </a:lnTo>
                  <a:lnTo>
                    <a:pt x="212902" y="875030"/>
                  </a:lnTo>
                  <a:lnTo>
                    <a:pt x="262699" y="883920"/>
                  </a:lnTo>
                  <a:lnTo>
                    <a:pt x="315874" y="891540"/>
                  </a:lnTo>
                  <a:lnTo>
                    <a:pt x="371894" y="897890"/>
                  </a:lnTo>
                  <a:lnTo>
                    <a:pt x="430212" y="901700"/>
                  </a:lnTo>
                  <a:lnTo>
                    <a:pt x="490296" y="902970"/>
                  </a:lnTo>
                  <a:lnTo>
                    <a:pt x="550379" y="901700"/>
                  </a:lnTo>
                  <a:lnTo>
                    <a:pt x="608698" y="897890"/>
                  </a:lnTo>
                  <a:lnTo>
                    <a:pt x="664718" y="891540"/>
                  </a:lnTo>
                  <a:lnTo>
                    <a:pt x="717892" y="883920"/>
                  </a:lnTo>
                  <a:lnTo>
                    <a:pt x="767676" y="875030"/>
                  </a:lnTo>
                  <a:lnTo>
                    <a:pt x="813562" y="863600"/>
                  </a:lnTo>
                  <a:lnTo>
                    <a:pt x="854976" y="849630"/>
                  </a:lnTo>
                  <a:lnTo>
                    <a:pt x="891400" y="835660"/>
                  </a:lnTo>
                  <a:lnTo>
                    <a:pt x="922299" y="819150"/>
                  </a:lnTo>
                  <a:lnTo>
                    <a:pt x="922299" y="559917"/>
                  </a:lnTo>
                  <a:lnTo>
                    <a:pt x="920534" y="561340"/>
                  </a:lnTo>
                  <a:lnTo>
                    <a:pt x="890409" y="579120"/>
                  </a:lnTo>
                  <a:lnTo>
                    <a:pt x="852665" y="595630"/>
                  </a:lnTo>
                  <a:lnTo>
                    <a:pt x="807707" y="609600"/>
                  </a:lnTo>
                  <a:lnTo>
                    <a:pt x="756005" y="622300"/>
                  </a:lnTo>
                  <a:lnTo>
                    <a:pt x="697966" y="633730"/>
                  </a:lnTo>
                  <a:lnTo>
                    <a:pt x="634047" y="641350"/>
                  </a:lnTo>
                  <a:lnTo>
                    <a:pt x="564680" y="646430"/>
                  </a:lnTo>
                  <a:lnTo>
                    <a:pt x="490296" y="647700"/>
                  </a:lnTo>
                  <a:lnTo>
                    <a:pt x="415912" y="646430"/>
                  </a:lnTo>
                  <a:lnTo>
                    <a:pt x="346532" y="641350"/>
                  </a:lnTo>
                  <a:lnTo>
                    <a:pt x="282613" y="633730"/>
                  </a:lnTo>
                  <a:lnTo>
                    <a:pt x="224586" y="622300"/>
                  </a:lnTo>
                  <a:lnTo>
                    <a:pt x="172872" y="609600"/>
                  </a:lnTo>
                  <a:lnTo>
                    <a:pt x="127927" y="595630"/>
                  </a:lnTo>
                  <a:lnTo>
                    <a:pt x="90170" y="579120"/>
                  </a:lnTo>
                  <a:lnTo>
                    <a:pt x="37998" y="543560"/>
                  </a:lnTo>
                  <a:lnTo>
                    <a:pt x="19824" y="505460"/>
                  </a:lnTo>
                  <a:lnTo>
                    <a:pt x="21183" y="499110"/>
                  </a:lnTo>
                  <a:lnTo>
                    <a:pt x="24993" y="491490"/>
                  </a:lnTo>
                  <a:lnTo>
                    <a:pt x="30873" y="483870"/>
                  </a:lnTo>
                  <a:lnTo>
                    <a:pt x="38468" y="476250"/>
                  </a:lnTo>
                  <a:lnTo>
                    <a:pt x="38468" y="488950"/>
                  </a:lnTo>
                  <a:lnTo>
                    <a:pt x="43980" y="511810"/>
                  </a:lnTo>
                  <a:lnTo>
                    <a:pt x="84912" y="552450"/>
                  </a:lnTo>
                  <a:lnTo>
                    <a:pt x="158572" y="584200"/>
                  </a:lnTo>
                  <a:lnTo>
                    <a:pt x="204990" y="596900"/>
                  </a:lnTo>
                  <a:lnTo>
                    <a:pt x="256387" y="608330"/>
                  </a:lnTo>
                  <a:lnTo>
                    <a:pt x="311683" y="617220"/>
                  </a:lnTo>
                  <a:lnTo>
                    <a:pt x="369824" y="623570"/>
                  </a:lnTo>
                  <a:lnTo>
                    <a:pt x="429704" y="627380"/>
                  </a:lnTo>
                  <a:lnTo>
                    <a:pt x="490296" y="628650"/>
                  </a:lnTo>
                  <a:lnTo>
                    <a:pt x="550875" y="627380"/>
                  </a:lnTo>
                  <a:lnTo>
                    <a:pt x="610768" y="623570"/>
                  </a:lnTo>
                  <a:lnTo>
                    <a:pt x="668896" y="617220"/>
                  </a:lnTo>
                  <a:lnTo>
                    <a:pt x="724192" y="608330"/>
                  </a:lnTo>
                  <a:lnTo>
                    <a:pt x="775589" y="596900"/>
                  </a:lnTo>
                  <a:lnTo>
                    <a:pt x="822020" y="584200"/>
                  </a:lnTo>
                  <a:lnTo>
                    <a:pt x="862406" y="568960"/>
                  </a:lnTo>
                  <a:lnTo>
                    <a:pt x="920762" y="533400"/>
                  </a:lnTo>
                  <a:lnTo>
                    <a:pt x="942124" y="488950"/>
                  </a:lnTo>
                  <a:lnTo>
                    <a:pt x="942124" y="476250"/>
                  </a:lnTo>
                  <a:lnTo>
                    <a:pt x="949706" y="483870"/>
                  </a:lnTo>
                  <a:lnTo>
                    <a:pt x="955598" y="491490"/>
                  </a:lnTo>
                  <a:lnTo>
                    <a:pt x="959408" y="499110"/>
                  </a:lnTo>
                  <a:lnTo>
                    <a:pt x="960755" y="505460"/>
                  </a:lnTo>
                  <a:lnTo>
                    <a:pt x="960755" y="467385"/>
                  </a:lnTo>
                  <a:lnTo>
                    <a:pt x="947953" y="455930"/>
                  </a:lnTo>
                  <a:lnTo>
                    <a:pt x="962190" y="441960"/>
                  </a:lnTo>
                  <a:lnTo>
                    <a:pt x="972388" y="426720"/>
                  </a:lnTo>
                  <a:lnTo>
                    <a:pt x="978535" y="411480"/>
                  </a:lnTo>
                  <a:lnTo>
                    <a:pt x="980579" y="396240"/>
                  </a:lnTo>
                  <a:lnTo>
                    <a:pt x="980579" y="303530"/>
                  </a:lnTo>
                  <a:lnTo>
                    <a:pt x="980579" y="161290"/>
                  </a:lnTo>
                  <a:close/>
                </a:path>
              </a:pathLst>
            </a:custGeom>
            <a:solidFill>
              <a:srgbClr val="FEFEF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318465" y="4972188"/>
              <a:ext cx="167952" cy="167157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6082246" y="4512741"/>
              <a:ext cx="640715" cy="289560"/>
            </a:xfrm>
            <a:custGeom>
              <a:avLst/>
              <a:gdLst/>
              <a:ahLst/>
              <a:cxnLst/>
              <a:rect l="l" t="t" r="r" b="b"/>
              <a:pathLst>
                <a:path w="640715" h="289560">
                  <a:moveTo>
                    <a:pt x="290550" y="17335"/>
                  </a:moveTo>
                  <a:lnTo>
                    <a:pt x="289267" y="10807"/>
                  </a:lnTo>
                  <a:lnTo>
                    <a:pt x="285445" y="5080"/>
                  </a:lnTo>
                  <a:lnTo>
                    <a:pt x="279692" y="1270"/>
                  </a:lnTo>
                  <a:lnTo>
                    <a:pt x="273126" y="0"/>
                  </a:lnTo>
                  <a:lnTo>
                    <a:pt x="266573" y="1270"/>
                  </a:lnTo>
                  <a:lnTo>
                    <a:pt x="260807" y="5080"/>
                  </a:lnTo>
                  <a:lnTo>
                    <a:pt x="133108" y="132181"/>
                  </a:lnTo>
                  <a:lnTo>
                    <a:pt x="133108" y="205562"/>
                  </a:lnTo>
                  <a:lnTo>
                    <a:pt x="129235" y="224574"/>
                  </a:lnTo>
                  <a:lnTo>
                    <a:pt x="118694" y="240118"/>
                  </a:lnTo>
                  <a:lnTo>
                    <a:pt x="103073" y="250609"/>
                  </a:lnTo>
                  <a:lnTo>
                    <a:pt x="83972" y="254457"/>
                  </a:lnTo>
                  <a:lnTo>
                    <a:pt x="64871" y="250609"/>
                  </a:lnTo>
                  <a:lnTo>
                    <a:pt x="49250" y="240131"/>
                  </a:lnTo>
                  <a:lnTo>
                    <a:pt x="38709" y="224586"/>
                  </a:lnTo>
                  <a:lnTo>
                    <a:pt x="34848" y="205562"/>
                  </a:lnTo>
                  <a:lnTo>
                    <a:pt x="38709" y="186550"/>
                  </a:lnTo>
                  <a:lnTo>
                    <a:pt x="49237" y="171005"/>
                  </a:lnTo>
                  <a:lnTo>
                    <a:pt x="64858" y="160515"/>
                  </a:lnTo>
                  <a:lnTo>
                    <a:pt x="83972" y="156667"/>
                  </a:lnTo>
                  <a:lnTo>
                    <a:pt x="103073" y="160515"/>
                  </a:lnTo>
                  <a:lnTo>
                    <a:pt x="118694" y="171005"/>
                  </a:lnTo>
                  <a:lnTo>
                    <a:pt x="129235" y="186550"/>
                  </a:lnTo>
                  <a:lnTo>
                    <a:pt x="133108" y="205562"/>
                  </a:lnTo>
                  <a:lnTo>
                    <a:pt x="133108" y="132181"/>
                  </a:lnTo>
                  <a:lnTo>
                    <a:pt x="128612" y="136652"/>
                  </a:lnTo>
                  <a:lnTo>
                    <a:pt x="116636" y="128600"/>
                  </a:lnTo>
                  <a:lnTo>
                    <a:pt x="83972" y="122021"/>
                  </a:lnTo>
                  <a:lnTo>
                    <a:pt x="51320" y="128600"/>
                  </a:lnTo>
                  <a:lnTo>
                    <a:pt x="24625" y="146519"/>
                  </a:lnTo>
                  <a:lnTo>
                    <a:pt x="6604" y="173088"/>
                  </a:lnTo>
                  <a:lnTo>
                    <a:pt x="0" y="205600"/>
                  </a:lnTo>
                  <a:lnTo>
                    <a:pt x="6604" y="238099"/>
                  </a:lnTo>
                  <a:lnTo>
                    <a:pt x="24625" y="264668"/>
                  </a:lnTo>
                  <a:lnTo>
                    <a:pt x="51320" y="282600"/>
                  </a:lnTo>
                  <a:lnTo>
                    <a:pt x="83972" y="289179"/>
                  </a:lnTo>
                  <a:lnTo>
                    <a:pt x="116636" y="282600"/>
                  </a:lnTo>
                  <a:lnTo>
                    <a:pt x="143332" y="264668"/>
                  </a:lnTo>
                  <a:lnTo>
                    <a:pt x="150253" y="254457"/>
                  </a:lnTo>
                  <a:lnTo>
                    <a:pt x="161340" y="238099"/>
                  </a:lnTo>
                  <a:lnTo>
                    <a:pt x="167957" y="205600"/>
                  </a:lnTo>
                  <a:lnTo>
                    <a:pt x="161340" y="173088"/>
                  </a:lnTo>
                  <a:lnTo>
                    <a:pt x="153238" y="161150"/>
                  </a:lnTo>
                  <a:lnTo>
                    <a:pt x="285445" y="29591"/>
                  </a:lnTo>
                  <a:lnTo>
                    <a:pt x="289267" y="23863"/>
                  </a:lnTo>
                  <a:lnTo>
                    <a:pt x="290550" y="17335"/>
                  </a:lnTo>
                  <a:close/>
                </a:path>
                <a:path w="640715" h="289560">
                  <a:moveTo>
                    <a:pt x="640410" y="205600"/>
                  </a:moveTo>
                  <a:lnTo>
                    <a:pt x="633793" y="173088"/>
                  </a:lnTo>
                  <a:lnTo>
                    <a:pt x="622655" y="156667"/>
                  </a:lnTo>
                  <a:lnTo>
                    <a:pt x="615772" y="146519"/>
                  </a:lnTo>
                  <a:lnTo>
                    <a:pt x="605574" y="139687"/>
                  </a:lnTo>
                  <a:lnTo>
                    <a:pt x="605574" y="205562"/>
                  </a:lnTo>
                  <a:lnTo>
                    <a:pt x="601687" y="224574"/>
                  </a:lnTo>
                  <a:lnTo>
                    <a:pt x="591134" y="240118"/>
                  </a:lnTo>
                  <a:lnTo>
                    <a:pt x="575513" y="250609"/>
                  </a:lnTo>
                  <a:lnTo>
                    <a:pt x="556399" y="254457"/>
                  </a:lnTo>
                  <a:lnTo>
                    <a:pt x="537298" y="250609"/>
                  </a:lnTo>
                  <a:lnTo>
                    <a:pt x="521677" y="240131"/>
                  </a:lnTo>
                  <a:lnTo>
                    <a:pt x="511136" y="224586"/>
                  </a:lnTo>
                  <a:lnTo>
                    <a:pt x="507276" y="205562"/>
                  </a:lnTo>
                  <a:lnTo>
                    <a:pt x="511136" y="186550"/>
                  </a:lnTo>
                  <a:lnTo>
                    <a:pt x="521665" y="171005"/>
                  </a:lnTo>
                  <a:lnTo>
                    <a:pt x="537286" y="160515"/>
                  </a:lnTo>
                  <a:lnTo>
                    <a:pt x="556399" y="156667"/>
                  </a:lnTo>
                  <a:lnTo>
                    <a:pt x="575525" y="160515"/>
                  </a:lnTo>
                  <a:lnTo>
                    <a:pt x="591146" y="171005"/>
                  </a:lnTo>
                  <a:lnTo>
                    <a:pt x="601700" y="186550"/>
                  </a:lnTo>
                  <a:lnTo>
                    <a:pt x="605574" y="205562"/>
                  </a:lnTo>
                  <a:lnTo>
                    <a:pt x="605574" y="139687"/>
                  </a:lnTo>
                  <a:lnTo>
                    <a:pt x="589064" y="128600"/>
                  </a:lnTo>
                  <a:lnTo>
                    <a:pt x="556399" y="122021"/>
                  </a:lnTo>
                  <a:lnTo>
                    <a:pt x="523748" y="128600"/>
                  </a:lnTo>
                  <a:lnTo>
                    <a:pt x="511733" y="136664"/>
                  </a:lnTo>
                  <a:lnTo>
                    <a:pt x="379526" y="5080"/>
                  </a:lnTo>
                  <a:lnTo>
                    <a:pt x="373773" y="1270"/>
                  </a:lnTo>
                  <a:lnTo>
                    <a:pt x="367207" y="0"/>
                  </a:lnTo>
                  <a:lnTo>
                    <a:pt x="360654" y="1270"/>
                  </a:lnTo>
                  <a:lnTo>
                    <a:pt x="354888" y="5080"/>
                  </a:lnTo>
                  <a:lnTo>
                    <a:pt x="351078" y="10807"/>
                  </a:lnTo>
                  <a:lnTo>
                    <a:pt x="349796" y="17335"/>
                  </a:lnTo>
                  <a:lnTo>
                    <a:pt x="351078" y="23863"/>
                  </a:lnTo>
                  <a:lnTo>
                    <a:pt x="354888" y="29591"/>
                  </a:lnTo>
                  <a:lnTo>
                    <a:pt x="487108" y="161175"/>
                  </a:lnTo>
                  <a:lnTo>
                    <a:pt x="479031" y="173088"/>
                  </a:lnTo>
                  <a:lnTo>
                    <a:pt x="472427" y="205600"/>
                  </a:lnTo>
                  <a:lnTo>
                    <a:pt x="479031" y="238099"/>
                  </a:lnTo>
                  <a:lnTo>
                    <a:pt x="497052" y="264668"/>
                  </a:lnTo>
                  <a:lnTo>
                    <a:pt x="523748" y="282600"/>
                  </a:lnTo>
                  <a:lnTo>
                    <a:pt x="556399" y="289179"/>
                  </a:lnTo>
                  <a:lnTo>
                    <a:pt x="589076" y="282600"/>
                  </a:lnTo>
                  <a:lnTo>
                    <a:pt x="615784" y="264668"/>
                  </a:lnTo>
                  <a:lnTo>
                    <a:pt x="622706" y="254457"/>
                  </a:lnTo>
                  <a:lnTo>
                    <a:pt x="633806" y="238099"/>
                  </a:lnTo>
                  <a:lnTo>
                    <a:pt x="640410" y="205600"/>
                  </a:lnTo>
                  <a:close/>
                </a:path>
              </a:pathLst>
            </a:custGeom>
            <a:solidFill>
              <a:srgbClr val="FEFEF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838246" y="4398893"/>
              <a:ext cx="330922" cy="167157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838246" y="4626637"/>
              <a:ext cx="330922" cy="167157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635713" y="4398893"/>
              <a:ext cx="330922" cy="167157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635713" y="4626637"/>
              <a:ext cx="330922" cy="167157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611641" y="3910530"/>
              <a:ext cx="335251" cy="333655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857989" y="3910530"/>
              <a:ext cx="335216" cy="333655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902233" y="4062283"/>
              <a:ext cx="2114549" cy="4571999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764004" y="3970090"/>
              <a:ext cx="2362199" cy="4724399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9236685" y="651102"/>
              <a:ext cx="6280785" cy="2220595"/>
            </a:xfrm>
            <a:custGeom>
              <a:avLst/>
              <a:gdLst/>
              <a:ahLst/>
              <a:cxnLst/>
              <a:rect l="l" t="t" r="r" b="b"/>
              <a:pathLst>
                <a:path w="6280784" h="2220595">
                  <a:moveTo>
                    <a:pt x="331266" y="1146276"/>
                  </a:moveTo>
                  <a:lnTo>
                    <a:pt x="40157" y="1146276"/>
                  </a:lnTo>
                  <a:lnTo>
                    <a:pt x="40157" y="904735"/>
                  </a:lnTo>
                  <a:lnTo>
                    <a:pt x="46634" y="856716"/>
                  </a:lnTo>
                  <a:lnTo>
                    <a:pt x="64922" y="813485"/>
                  </a:lnTo>
                  <a:lnTo>
                    <a:pt x="93230" y="776795"/>
                  </a:lnTo>
                  <a:lnTo>
                    <a:pt x="129832" y="748411"/>
                  </a:lnTo>
                  <a:lnTo>
                    <a:pt x="172948" y="730084"/>
                  </a:lnTo>
                  <a:lnTo>
                    <a:pt x="220840" y="723582"/>
                  </a:lnTo>
                  <a:lnTo>
                    <a:pt x="241922" y="723582"/>
                  </a:lnTo>
                  <a:lnTo>
                    <a:pt x="227088" y="715645"/>
                  </a:lnTo>
                  <a:lnTo>
                    <a:pt x="212813" y="706843"/>
                  </a:lnTo>
                  <a:lnTo>
                    <a:pt x="199288" y="697115"/>
                  </a:lnTo>
                  <a:lnTo>
                    <a:pt x="186715" y="686346"/>
                  </a:lnTo>
                  <a:lnTo>
                    <a:pt x="143179" y="697699"/>
                  </a:lnTo>
                  <a:lnTo>
                    <a:pt x="103606" y="717321"/>
                  </a:lnTo>
                  <a:lnTo>
                    <a:pt x="68973" y="744207"/>
                  </a:lnTo>
                  <a:lnTo>
                    <a:pt x="40297" y="777367"/>
                  </a:lnTo>
                  <a:lnTo>
                    <a:pt x="18580" y="815848"/>
                  </a:lnTo>
                  <a:lnTo>
                    <a:pt x="4813" y="858621"/>
                  </a:lnTo>
                  <a:lnTo>
                    <a:pt x="0" y="904735"/>
                  </a:lnTo>
                  <a:lnTo>
                    <a:pt x="0" y="1146276"/>
                  </a:lnTo>
                  <a:lnTo>
                    <a:pt x="3175" y="1161910"/>
                  </a:lnTo>
                  <a:lnTo>
                    <a:pt x="11798" y="1174711"/>
                  </a:lnTo>
                  <a:lnTo>
                    <a:pt x="24561" y="1183360"/>
                  </a:lnTo>
                  <a:lnTo>
                    <a:pt x="40157" y="1186535"/>
                  </a:lnTo>
                  <a:lnTo>
                    <a:pt x="331266" y="1186535"/>
                  </a:lnTo>
                  <a:lnTo>
                    <a:pt x="331266" y="1146276"/>
                  </a:lnTo>
                  <a:close/>
                </a:path>
                <a:path w="6280784" h="2220595">
                  <a:moveTo>
                    <a:pt x="501904" y="532358"/>
                  </a:moveTo>
                  <a:lnTo>
                    <a:pt x="495820" y="486841"/>
                  </a:lnTo>
                  <a:lnTo>
                    <a:pt x="478637" y="445960"/>
                  </a:lnTo>
                  <a:lnTo>
                    <a:pt x="451967" y="411340"/>
                  </a:lnTo>
                  <a:lnTo>
                    <a:pt x="417436" y="384606"/>
                  </a:lnTo>
                  <a:lnTo>
                    <a:pt x="376669" y="367372"/>
                  </a:lnTo>
                  <a:lnTo>
                    <a:pt x="331266" y="361276"/>
                  </a:lnTo>
                  <a:lnTo>
                    <a:pt x="285851" y="367372"/>
                  </a:lnTo>
                  <a:lnTo>
                    <a:pt x="245084" y="384606"/>
                  </a:lnTo>
                  <a:lnTo>
                    <a:pt x="210553" y="411340"/>
                  </a:lnTo>
                  <a:lnTo>
                    <a:pt x="183883" y="445960"/>
                  </a:lnTo>
                  <a:lnTo>
                    <a:pt x="166700" y="486841"/>
                  </a:lnTo>
                  <a:lnTo>
                    <a:pt x="160616" y="532358"/>
                  </a:lnTo>
                  <a:lnTo>
                    <a:pt x="166700" y="577888"/>
                  </a:lnTo>
                  <a:lnTo>
                    <a:pt x="183883" y="618769"/>
                  </a:lnTo>
                  <a:lnTo>
                    <a:pt x="210553" y="653376"/>
                  </a:lnTo>
                  <a:lnTo>
                    <a:pt x="245084" y="680123"/>
                  </a:lnTo>
                  <a:lnTo>
                    <a:pt x="285851" y="697344"/>
                  </a:lnTo>
                  <a:lnTo>
                    <a:pt x="331266" y="703453"/>
                  </a:lnTo>
                  <a:lnTo>
                    <a:pt x="376669" y="697344"/>
                  </a:lnTo>
                  <a:lnTo>
                    <a:pt x="417436" y="680123"/>
                  </a:lnTo>
                  <a:lnTo>
                    <a:pt x="451967" y="653376"/>
                  </a:lnTo>
                  <a:lnTo>
                    <a:pt x="478637" y="618769"/>
                  </a:lnTo>
                  <a:lnTo>
                    <a:pt x="495820" y="577888"/>
                  </a:lnTo>
                  <a:lnTo>
                    <a:pt x="501904" y="532358"/>
                  </a:lnTo>
                  <a:close/>
                </a:path>
                <a:path w="6280784" h="2220595">
                  <a:moveTo>
                    <a:pt x="546074" y="709485"/>
                  </a:moveTo>
                  <a:lnTo>
                    <a:pt x="529310" y="701192"/>
                  </a:lnTo>
                  <a:lnTo>
                    <a:pt x="512076" y="694397"/>
                  </a:lnTo>
                  <a:lnTo>
                    <a:pt x="494271" y="689114"/>
                  </a:lnTo>
                  <a:lnTo>
                    <a:pt x="475805" y="685342"/>
                  </a:lnTo>
                  <a:lnTo>
                    <a:pt x="463232" y="696696"/>
                  </a:lnTo>
                  <a:lnTo>
                    <a:pt x="449707" y="706716"/>
                  </a:lnTo>
                  <a:lnTo>
                    <a:pt x="435432" y="715619"/>
                  </a:lnTo>
                  <a:lnTo>
                    <a:pt x="420598" y="723582"/>
                  </a:lnTo>
                  <a:lnTo>
                    <a:pt x="441680" y="723582"/>
                  </a:lnTo>
                  <a:lnTo>
                    <a:pt x="459549" y="724496"/>
                  </a:lnTo>
                  <a:lnTo>
                    <a:pt x="476935" y="727100"/>
                  </a:lnTo>
                  <a:lnTo>
                    <a:pt x="493763" y="731227"/>
                  </a:lnTo>
                  <a:lnTo>
                    <a:pt x="509943" y="736663"/>
                  </a:lnTo>
                  <a:lnTo>
                    <a:pt x="518414" y="729157"/>
                  </a:lnTo>
                  <a:lnTo>
                    <a:pt x="527253" y="721944"/>
                  </a:lnTo>
                  <a:lnTo>
                    <a:pt x="536473" y="715289"/>
                  </a:lnTo>
                  <a:lnTo>
                    <a:pt x="546074" y="709485"/>
                  </a:lnTo>
                  <a:close/>
                </a:path>
                <a:path w="6280784" h="2220595">
                  <a:moveTo>
                    <a:pt x="793013" y="874547"/>
                  </a:moveTo>
                  <a:lnTo>
                    <a:pt x="785355" y="826770"/>
                  </a:lnTo>
                  <a:lnTo>
                    <a:pt x="764006" y="785317"/>
                  </a:lnTo>
                  <a:lnTo>
                    <a:pt x="731431" y="752665"/>
                  </a:lnTo>
                  <a:lnTo>
                    <a:pt x="690092" y="731266"/>
                  </a:lnTo>
                  <a:lnTo>
                    <a:pt x="642442" y="723582"/>
                  </a:lnTo>
                  <a:lnTo>
                    <a:pt x="594791" y="731266"/>
                  </a:lnTo>
                  <a:lnTo>
                    <a:pt x="553453" y="752665"/>
                  </a:lnTo>
                  <a:lnTo>
                    <a:pt x="520877" y="785317"/>
                  </a:lnTo>
                  <a:lnTo>
                    <a:pt x="499529" y="826770"/>
                  </a:lnTo>
                  <a:lnTo>
                    <a:pt x="491871" y="874547"/>
                  </a:lnTo>
                  <a:lnTo>
                    <a:pt x="499529" y="922324"/>
                  </a:lnTo>
                  <a:lnTo>
                    <a:pt x="520877" y="963764"/>
                  </a:lnTo>
                  <a:lnTo>
                    <a:pt x="553453" y="996429"/>
                  </a:lnTo>
                  <a:lnTo>
                    <a:pt x="594791" y="1017828"/>
                  </a:lnTo>
                  <a:lnTo>
                    <a:pt x="642442" y="1025499"/>
                  </a:lnTo>
                  <a:lnTo>
                    <a:pt x="690092" y="1017828"/>
                  </a:lnTo>
                  <a:lnTo>
                    <a:pt x="731431" y="996429"/>
                  </a:lnTo>
                  <a:lnTo>
                    <a:pt x="764006" y="963764"/>
                  </a:lnTo>
                  <a:lnTo>
                    <a:pt x="785355" y="922324"/>
                  </a:lnTo>
                  <a:lnTo>
                    <a:pt x="793013" y="874547"/>
                  </a:lnTo>
                  <a:close/>
                </a:path>
                <a:path w="6280784" h="2220595">
                  <a:moveTo>
                    <a:pt x="864285" y="723582"/>
                  </a:moveTo>
                  <a:lnTo>
                    <a:pt x="849452" y="715645"/>
                  </a:lnTo>
                  <a:lnTo>
                    <a:pt x="835177" y="706843"/>
                  </a:lnTo>
                  <a:lnTo>
                    <a:pt x="821651" y="697115"/>
                  </a:lnTo>
                  <a:lnTo>
                    <a:pt x="809078" y="686346"/>
                  </a:lnTo>
                  <a:lnTo>
                    <a:pt x="790473" y="690118"/>
                  </a:lnTo>
                  <a:lnTo>
                    <a:pt x="772439" y="695401"/>
                  </a:lnTo>
                  <a:lnTo>
                    <a:pt x="755154" y="702195"/>
                  </a:lnTo>
                  <a:lnTo>
                    <a:pt x="738809" y="710501"/>
                  </a:lnTo>
                  <a:lnTo>
                    <a:pt x="748411" y="716140"/>
                  </a:lnTo>
                  <a:lnTo>
                    <a:pt x="757631" y="722452"/>
                  </a:lnTo>
                  <a:lnTo>
                    <a:pt x="766470" y="729322"/>
                  </a:lnTo>
                  <a:lnTo>
                    <a:pt x="774941" y="736663"/>
                  </a:lnTo>
                  <a:lnTo>
                    <a:pt x="791121" y="730796"/>
                  </a:lnTo>
                  <a:lnTo>
                    <a:pt x="807948" y="726719"/>
                  </a:lnTo>
                  <a:lnTo>
                    <a:pt x="825334" y="724357"/>
                  </a:lnTo>
                  <a:lnTo>
                    <a:pt x="843203" y="723582"/>
                  </a:lnTo>
                  <a:lnTo>
                    <a:pt x="864285" y="723582"/>
                  </a:lnTo>
                  <a:close/>
                </a:path>
                <a:path w="6280784" h="2220595">
                  <a:moveTo>
                    <a:pt x="867410" y="104698"/>
                  </a:moveTo>
                  <a:lnTo>
                    <a:pt x="857326" y="67703"/>
                  </a:lnTo>
                  <a:lnTo>
                    <a:pt x="834898" y="33604"/>
                  </a:lnTo>
                  <a:lnTo>
                    <a:pt x="801865" y="9131"/>
                  </a:lnTo>
                  <a:lnTo>
                    <a:pt x="763473" y="0"/>
                  </a:lnTo>
                  <a:lnTo>
                    <a:pt x="724725" y="6540"/>
                  </a:lnTo>
                  <a:lnTo>
                    <a:pt x="690626" y="29095"/>
                  </a:lnTo>
                  <a:lnTo>
                    <a:pt x="667448" y="64871"/>
                  </a:lnTo>
                  <a:lnTo>
                    <a:pt x="659714" y="105829"/>
                  </a:lnTo>
                  <a:lnTo>
                    <a:pt x="657783" y="85026"/>
                  </a:lnTo>
                  <a:lnTo>
                    <a:pt x="642340" y="46012"/>
                  </a:lnTo>
                  <a:lnTo>
                    <a:pt x="594715" y="6540"/>
                  </a:lnTo>
                  <a:lnTo>
                    <a:pt x="555967" y="0"/>
                  </a:lnTo>
                  <a:lnTo>
                    <a:pt x="517575" y="9131"/>
                  </a:lnTo>
                  <a:lnTo>
                    <a:pt x="484543" y="33604"/>
                  </a:lnTo>
                  <a:lnTo>
                    <a:pt x="462114" y="67703"/>
                  </a:lnTo>
                  <a:lnTo>
                    <a:pt x="452018" y="104698"/>
                  </a:lnTo>
                  <a:lnTo>
                    <a:pt x="453263" y="143510"/>
                  </a:lnTo>
                  <a:lnTo>
                    <a:pt x="464820" y="183057"/>
                  </a:lnTo>
                  <a:lnTo>
                    <a:pt x="485724" y="222275"/>
                  </a:lnTo>
                  <a:lnTo>
                    <a:pt x="514946" y="260096"/>
                  </a:lnTo>
                  <a:lnTo>
                    <a:pt x="551510" y="295427"/>
                  </a:lnTo>
                  <a:lnTo>
                    <a:pt x="594398" y="327190"/>
                  </a:lnTo>
                  <a:lnTo>
                    <a:pt x="642620" y="354342"/>
                  </a:lnTo>
                  <a:lnTo>
                    <a:pt x="659714" y="358267"/>
                  </a:lnTo>
                  <a:lnTo>
                    <a:pt x="668426" y="357276"/>
                  </a:lnTo>
                  <a:lnTo>
                    <a:pt x="725043" y="327190"/>
                  </a:lnTo>
                  <a:lnTo>
                    <a:pt x="767930" y="295414"/>
                  </a:lnTo>
                  <a:lnTo>
                    <a:pt x="804481" y="260096"/>
                  </a:lnTo>
                  <a:lnTo>
                    <a:pt x="833716" y="222275"/>
                  </a:lnTo>
                  <a:lnTo>
                    <a:pt x="854608" y="183057"/>
                  </a:lnTo>
                  <a:lnTo>
                    <a:pt x="866178" y="143510"/>
                  </a:lnTo>
                  <a:lnTo>
                    <a:pt x="867410" y="104698"/>
                  </a:lnTo>
                  <a:close/>
                </a:path>
                <a:path w="6280784" h="2220595">
                  <a:moveTo>
                    <a:pt x="914476" y="1133195"/>
                  </a:moveTo>
                  <a:lnTo>
                    <a:pt x="905421" y="1082243"/>
                  </a:lnTo>
                  <a:lnTo>
                    <a:pt x="880465" y="1038834"/>
                  </a:lnTo>
                  <a:lnTo>
                    <a:pt x="842911" y="1006386"/>
                  </a:lnTo>
                  <a:lnTo>
                    <a:pt x="796023" y="988263"/>
                  </a:lnTo>
                  <a:lnTo>
                    <a:pt x="788123" y="998474"/>
                  </a:lnTo>
                  <a:lnTo>
                    <a:pt x="779462" y="1008024"/>
                  </a:lnTo>
                  <a:lnTo>
                    <a:pt x="770051" y="1017003"/>
                  </a:lnTo>
                  <a:lnTo>
                    <a:pt x="759891" y="1025499"/>
                  </a:lnTo>
                  <a:lnTo>
                    <a:pt x="765911" y="1025499"/>
                  </a:lnTo>
                  <a:lnTo>
                    <a:pt x="807681" y="1033995"/>
                  </a:lnTo>
                  <a:lnTo>
                    <a:pt x="841819" y="1057211"/>
                  </a:lnTo>
                  <a:lnTo>
                    <a:pt x="864870" y="1091742"/>
                  </a:lnTo>
                  <a:lnTo>
                    <a:pt x="873315" y="1134198"/>
                  </a:lnTo>
                  <a:lnTo>
                    <a:pt x="873315" y="1387817"/>
                  </a:lnTo>
                  <a:lnTo>
                    <a:pt x="411568" y="1387817"/>
                  </a:lnTo>
                  <a:lnTo>
                    <a:pt x="411568" y="1134198"/>
                  </a:lnTo>
                  <a:lnTo>
                    <a:pt x="420039" y="1091742"/>
                  </a:lnTo>
                  <a:lnTo>
                    <a:pt x="443191" y="1057211"/>
                  </a:lnTo>
                  <a:lnTo>
                    <a:pt x="477634" y="1033995"/>
                  </a:lnTo>
                  <a:lnTo>
                    <a:pt x="519976" y="1025499"/>
                  </a:lnTo>
                  <a:lnTo>
                    <a:pt x="525995" y="1025499"/>
                  </a:lnTo>
                  <a:lnTo>
                    <a:pt x="515835" y="1017003"/>
                  </a:lnTo>
                  <a:lnTo>
                    <a:pt x="506425" y="1008024"/>
                  </a:lnTo>
                  <a:lnTo>
                    <a:pt x="497763" y="998474"/>
                  </a:lnTo>
                  <a:lnTo>
                    <a:pt x="489864" y="988263"/>
                  </a:lnTo>
                  <a:lnTo>
                    <a:pt x="442988" y="1006817"/>
                  </a:lnTo>
                  <a:lnTo>
                    <a:pt x="405422" y="1039342"/>
                  </a:lnTo>
                  <a:lnTo>
                    <a:pt x="380466" y="1082802"/>
                  </a:lnTo>
                  <a:lnTo>
                    <a:pt x="371411" y="1134198"/>
                  </a:lnTo>
                  <a:lnTo>
                    <a:pt x="371411" y="1395869"/>
                  </a:lnTo>
                  <a:lnTo>
                    <a:pt x="374053" y="1408112"/>
                  </a:lnTo>
                  <a:lnTo>
                    <a:pt x="381203" y="1418386"/>
                  </a:lnTo>
                  <a:lnTo>
                    <a:pt x="391744" y="1425448"/>
                  </a:lnTo>
                  <a:lnTo>
                    <a:pt x="404545" y="1428076"/>
                  </a:lnTo>
                  <a:lnTo>
                    <a:pt x="881354" y="1428076"/>
                  </a:lnTo>
                  <a:lnTo>
                    <a:pt x="894143" y="1425435"/>
                  </a:lnTo>
                  <a:lnTo>
                    <a:pt x="904684" y="1418259"/>
                  </a:lnTo>
                  <a:lnTo>
                    <a:pt x="911834" y="1407693"/>
                  </a:lnTo>
                  <a:lnTo>
                    <a:pt x="914476" y="1394853"/>
                  </a:lnTo>
                  <a:lnTo>
                    <a:pt x="914476" y="1133195"/>
                  </a:lnTo>
                  <a:close/>
                </a:path>
                <a:path w="6280784" h="2220595">
                  <a:moveTo>
                    <a:pt x="1124267" y="532358"/>
                  </a:moveTo>
                  <a:lnTo>
                    <a:pt x="1118184" y="486841"/>
                  </a:lnTo>
                  <a:lnTo>
                    <a:pt x="1101001" y="445960"/>
                  </a:lnTo>
                  <a:lnTo>
                    <a:pt x="1074331" y="411340"/>
                  </a:lnTo>
                  <a:lnTo>
                    <a:pt x="1039799" y="384606"/>
                  </a:lnTo>
                  <a:lnTo>
                    <a:pt x="999032" y="367372"/>
                  </a:lnTo>
                  <a:lnTo>
                    <a:pt x="953617" y="361276"/>
                  </a:lnTo>
                  <a:lnTo>
                    <a:pt x="908215" y="367372"/>
                  </a:lnTo>
                  <a:lnTo>
                    <a:pt x="867448" y="384606"/>
                  </a:lnTo>
                  <a:lnTo>
                    <a:pt x="832916" y="411340"/>
                  </a:lnTo>
                  <a:lnTo>
                    <a:pt x="806246" y="445960"/>
                  </a:lnTo>
                  <a:lnTo>
                    <a:pt x="789063" y="486841"/>
                  </a:lnTo>
                  <a:lnTo>
                    <a:pt x="782980" y="532358"/>
                  </a:lnTo>
                  <a:lnTo>
                    <a:pt x="789063" y="577888"/>
                  </a:lnTo>
                  <a:lnTo>
                    <a:pt x="806246" y="618769"/>
                  </a:lnTo>
                  <a:lnTo>
                    <a:pt x="832916" y="653376"/>
                  </a:lnTo>
                  <a:lnTo>
                    <a:pt x="867448" y="680123"/>
                  </a:lnTo>
                  <a:lnTo>
                    <a:pt x="908215" y="697344"/>
                  </a:lnTo>
                  <a:lnTo>
                    <a:pt x="953617" y="703453"/>
                  </a:lnTo>
                  <a:lnTo>
                    <a:pt x="999032" y="697344"/>
                  </a:lnTo>
                  <a:lnTo>
                    <a:pt x="1039799" y="680123"/>
                  </a:lnTo>
                  <a:lnTo>
                    <a:pt x="1074331" y="653376"/>
                  </a:lnTo>
                  <a:lnTo>
                    <a:pt x="1101001" y="618769"/>
                  </a:lnTo>
                  <a:lnTo>
                    <a:pt x="1118184" y="577888"/>
                  </a:lnTo>
                  <a:lnTo>
                    <a:pt x="1124267" y="532358"/>
                  </a:lnTo>
                  <a:close/>
                </a:path>
                <a:path w="6280784" h="2220595">
                  <a:moveTo>
                    <a:pt x="1284884" y="904735"/>
                  </a:moveTo>
                  <a:lnTo>
                    <a:pt x="1280071" y="858621"/>
                  </a:lnTo>
                  <a:lnTo>
                    <a:pt x="1266304" y="815848"/>
                  </a:lnTo>
                  <a:lnTo>
                    <a:pt x="1244587" y="777367"/>
                  </a:lnTo>
                  <a:lnTo>
                    <a:pt x="1215910" y="744207"/>
                  </a:lnTo>
                  <a:lnTo>
                    <a:pt x="1181277" y="717321"/>
                  </a:lnTo>
                  <a:lnTo>
                    <a:pt x="1141704" y="697699"/>
                  </a:lnTo>
                  <a:lnTo>
                    <a:pt x="1098169" y="686346"/>
                  </a:lnTo>
                  <a:lnTo>
                    <a:pt x="1085596" y="697255"/>
                  </a:lnTo>
                  <a:lnTo>
                    <a:pt x="1072070" y="707224"/>
                  </a:lnTo>
                  <a:lnTo>
                    <a:pt x="1057795" y="716064"/>
                  </a:lnTo>
                  <a:lnTo>
                    <a:pt x="1042962" y="723582"/>
                  </a:lnTo>
                  <a:lnTo>
                    <a:pt x="1064044" y="723582"/>
                  </a:lnTo>
                  <a:lnTo>
                    <a:pt x="1111935" y="730084"/>
                  </a:lnTo>
                  <a:lnTo>
                    <a:pt x="1155052" y="748411"/>
                  </a:lnTo>
                  <a:lnTo>
                    <a:pt x="1191653" y="776795"/>
                  </a:lnTo>
                  <a:lnTo>
                    <a:pt x="1219962" y="813485"/>
                  </a:lnTo>
                  <a:lnTo>
                    <a:pt x="1238250" y="856716"/>
                  </a:lnTo>
                  <a:lnTo>
                    <a:pt x="1244727" y="904735"/>
                  </a:lnTo>
                  <a:lnTo>
                    <a:pt x="1244727" y="1146276"/>
                  </a:lnTo>
                  <a:lnTo>
                    <a:pt x="953617" y="1146276"/>
                  </a:lnTo>
                  <a:lnTo>
                    <a:pt x="953617" y="1186535"/>
                  </a:lnTo>
                  <a:lnTo>
                    <a:pt x="1244727" y="1186535"/>
                  </a:lnTo>
                  <a:lnTo>
                    <a:pt x="1260322" y="1183360"/>
                  </a:lnTo>
                  <a:lnTo>
                    <a:pt x="1273086" y="1174711"/>
                  </a:lnTo>
                  <a:lnTo>
                    <a:pt x="1281709" y="1161910"/>
                  </a:lnTo>
                  <a:lnTo>
                    <a:pt x="1284884" y="1146276"/>
                  </a:lnTo>
                  <a:lnTo>
                    <a:pt x="1284884" y="904735"/>
                  </a:lnTo>
                  <a:close/>
                </a:path>
                <a:path w="6280784" h="2220595">
                  <a:moveTo>
                    <a:pt x="5031740" y="1508925"/>
                  </a:moveTo>
                  <a:lnTo>
                    <a:pt x="4995888" y="1473276"/>
                  </a:lnTo>
                  <a:lnTo>
                    <a:pt x="4964188" y="1507934"/>
                  </a:lnTo>
                  <a:lnTo>
                    <a:pt x="4936464" y="1544777"/>
                  </a:lnTo>
                  <a:lnTo>
                    <a:pt x="4912690" y="1583512"/>
                  </a:lnTo>
                  <a:lnTo>
                    <a:pt x="4892891" y="1623834"/>
                  </a:lnTo>
                  <a:lnTo>
                    <a:pt x="4877041" y="1665478"/>
                  </a:lnTo>
                  <a:lnTo>
                    <a:pt x="4865154" y="1708137"/>
                  </a:lnTo>
                  <a:lnTo>
                    <a:pt x="4857229" y="1751520"/>
                  </a:lnTo>
                  <a:lnTo>
                    <a:pt x="4853267" y="1795335"/>
                  </a:lnTo>
                  <a:lnTo>
                    <a:pt x="4853267" y="1839302"/>
                  </a:lnTo>
                  <a:lnTo>
                    <a:pt x="4857229" y="1883117"/>
                  </a:lnTo>
                  <a:lnTo>
                    <a:pt x="4865154" y="1926501"/>
                  </a:lnTo>
                  <a:lnTo>
                    <a:pt x="4877041" y="1969160"/>
                  </a:lnTo>
                  <a:lnTo>
                    <a:pt x="4892891" y="2010803"/>
                  </a:lnTo>
                  <a:lnTo>
                    <a:pt x="4912690" y="2051138"/>
                  </a:lnTo>
                  <a:lnTo>
                    <a:pt x="4936464" y="2089873"/>
                  </a:lnTo>
                  <a:lnTo>
                    <a:pt x="4964188" y="2126716"/>
                  </a:lnTo>
                  <a:lnTo>
                    <a:pt x="4995888" y="2161375"/>
                  </a:lnTo>
                  <a:lnTo>
                    <a:pt x="5031740" y="2125726"/>
                  </a:lnTo>
                  <a:lnTo>
                    <a:pt x="4999812" y="2090356"/>
                  </a:lnTo>
                  <a:lnTo>
                    <a:pt x="4972456" y="2052523"/>
                  </a:lnTo>
                  <a:lnTo>
                    <a:pt x="4949647" y="2012594"/>
                  </a:lnTo>
                  <a:lnTo>
                    <a:pt x="4931410" y="1970976"/>
                  </a:lnTo>
                  <a:lnTo>
                    <a:pt x="4917719" y="1928012"/>
                  </a:lnTo>
                  <a:lnTo>
                    <a:pt x="4908601" y="1884121"/>
                  </a:lnTo>
                  <a:lnTo>
                    <a:pt x="4904041" y="1839645"/>
                  </a:lnTo>
                  <a:lnTo>
                    <a:pt x="4904041" y="1794992"/>
                  </a:lnTo>
                  <a:lnTo>
                    <a:pt x="4908601" y="1750517"/>
                  </a:lnTo>
                  <a:lnTo>
                    <a:pt x="4917719" y="1706613"/>
                  </a:lnTo>
                  <a:lnTo>
                    <a:pt x="4931410" y="1663661"/>
                  </a:lnTo>
                  <a:lnTo>
                    <a:pt x="4949647" y="1622044"/>
                  </a:lnTo>
                  <a:lnTo>
                    <a:pt x="4972456" y="1582127"/>
                  </a:lnTo>
                  <a:lnTo>
                    <a:pt x="4999812" y="1544294"/>
                  </a:lnTo>
                  <a:lnTo>
                    <a:pt x="5031740" y="1508925"/>
                  </a:lnTo>
                  <a:close/>
                </a:path>
                <a:path w="6280784" h="2220595">
                  <a:moveTo>
                    <a:pt x="5189080" y="1609585"/>
                  </a:moveTo>
                  <a:lnTo>
                    <a:pt x="5153215" y="1573923"/>
                  </a:lnTo>
                  <a:lnTo>
                    <a:pt x="5122291" y="1609140"/>
                  </a:lnTo>
                  <a:lnTo>
                    <a:pt x="5096980" y="1647266"/>
                  </a:lnTo>
                  <a:lnTo>
                    <a:pt x="5077295" y="1687728"/>
                  </a:lnTo>
                  <a:lnTo>
                    <a:pt x="5063236" y="1729955"/>
                  </a:lnTo>
                  <a:lnTo>
                    <a:pt x="5054803" y="1773339"/>
                  </a:lnTo>
                  <a:lnTo>
                    <a:pt x="5051996" y="1817319"/>
                  </a:lnTo>
                  <a:lnTo>
                    <a:pt x="5054803" y="1861299"/>
                  </a:lnTo>
                  <a:lnTo>
                    <a:pt x="5063236" y="1904682"/>
                  </a:lnTo>
                  <a:lnTo>
                    <a:pt x="5077295" y="1946897"/>
                  </a:lnTo>
                  <a:lnTo>
                    <a:pt x="5096980" y="1987372"/>
                  </a:lnTo>
                  <a:lnTo>
                    <a:pt x="5122291" y="2025497"/>
                  </a:lnTo>
                  <a:lnTo>
                    <a:pt x="5153215" y="2060702"/>
                  </a:lnTo>
                  <a:lnTo>
                    <a:pt x="5189080" y="2025040"/>
                  </a:lnTo>
                  <a:lnTo>
                    <a:pt x="5157978" y="1988667"/>
                  </a:lnTo>
                  <a:lnTo>
                    <a:pt x="5133784" y="1948840"/>
                  </a:lnTo>
                  <a:lnTo>
                    <a:pt x="5116512" y="1906435"/>
                  </a:lnTo>
                  <a:lnTo>
                    <a:pt x="5106136" y="1862302"/>
                  </a:lnTo>
                  <a:lnTo>
                    <a:pt x="5102682" y="1817306"/>
                  </a:lnTo>
                  <a:lnTo>
                    <a:pt x="5106136" y="1772310"/>
                  </a:lnTo>
                  <a:lnTo>
                    <a:pt x="5116512" y="1728177"/>
                  </a:lnTo>
                  <a:lnTo>
                    <a:pt x="5133784" y="1685772"/>
                  </a:lnTo>
                  <a:lnTo>
                    <a:pt x="5157978" y="1645958"/>
                  </a:lnTo>
                  <a:lnTo>
                    <a:pt x="5189080" y="1609585"/>
                  </a:lnTo>
                  <a:close/>
                </a:path>
                <a:path w="6280784" h="2220595">
                  <a:moveTo>
                    <a:pt x="5325986" y="1716976"/>
                  </a:moveTo>
                  <a:lnTo>
                    <a:pt x="5290121" y="1681302"/>
                  </a:lnTo>
                  <a:lnTo>
                    <a:pt x="5262423" y="1716049"/>
                  </a:lnTo>
                  <a:lnTo>
                    <a:pt x="5243957" y="1754911"/>
                  </a:lnTo>
                  <a:lnTo>
                    <a:pt x="5234711" y="1796237"/>
                  </a:lnTo>
                  <a:lnTo>
                    <a:pt x="5234711" y="1838388"/>
                  </a:lnTo>
                  <a:lnTo>
                    <a:pt x="5243957" y="1879714"/>
                  </a:lnTo>
                  <a:lnTo>
                    <a:pt x="5262423" y="1918563"/>
                  </a:lnTo>
                  <a:lnTo>
                    <a:pt x="5290121" y="1953310"/>
                  </a:lnTo>
                  <a:lnTo>
                    <a:pt x="5325986" y="1917649"/>
                  </a:lnTo>
                  <a:lnTo>
                    <a:pt x="5299278" y="1880857"/>
                  </a:lnTo>
                  <a:lnTo>
                    <a:pt x="5285930" y="1839048"/>
                  </a:lnTo>
                  <a:lnTo>
                    <a:pt x="5285930" y="1795589"/>
                  </a:lnTo>
                  <a:lnTo>
                    <a:pt x="5299278" y="1753781"/>
                  </a:lnTo>
                  <a:lnTo>
                    <a:pt x="5325986" y="1716976"/>
                  </a:lnTo>
                  <a:close/>
                </a:path>
                <a:path w="6280784" h="2220595">
                  <a:moveTo>
                    <a:pt x="6280734" y="1653768"/>
                  </a:moveTo>
                  <a:lnTo>
                    <a:pt x="6277775" y="1606575"/>
                  </a:lnTo>
                  <a:lnTo>
                    <a:pt x="6269139" y="1561122"/>
                  </a:lnTo>
                  <a:lnTo>
                    <a:pt x="6255182" y="1517751"/>
                  </a:lnTo>
                  <a:lnTo>
                    <a:pt x="6236259" y="1476819"/>
                  </a:lnTo>
                  <a:lnTo>
                    <a:pt x="6230010" y="1466697"/>
                  </a:lnTo>
                  <a:lnTo>
                    <a:pt x="6230010" y="1653768"/>
                  </a:lnTo>
                  <a:lnTo>
                    <a:pt x="6226391" y="1702333"/>
                  </a:lnTo>
                  <a:lnTo>
                    <a:pt x="6215748" y="1749196"/>
                  </a:lnTo>
                  <a:lnTo>
                    <a:pt x="6198400" y="1793709"/>
                  </a:lnTo>
                  <a:lnTo>
                    <a:pt x="6174664" y="1835226"/>
                  </a:lnTo>
                  <a:lnTo>
                    <a:pt x="6144831" y="1873072"/>
                  </a:lnTo>
                  <a:lnTo>
                    <a:pt x="6109246" y="1906587"/>
                  </a:lnTo>
                  <a:lnTo>
                    <a:pt x="6099911" y="1914156"/>
                  </a:lnTo>
                  <a:lnTo>
                    <a:pt x="6099911" y="2169655"/>
                  </a:lnTo>
                  <a:lnTo>
                    <a:pt x="5749163" y="2169655"/>
                  </a:lnTo>
                  <a:lnTo>
                    <a:pt x="5749163" y="1980069"/>
                  </a:lnTo>
                  <a:lnTo>
                    <a:pt x="5622620" y="1980069"/>
                  </a:lnTo>
                  <a:lnTo>
                    <a:pt x="5601576" y="1975827"/>
                  </a:lnTo>
                  <a:lnTo>
                    <a:pt x="5584380" y="1964296"/>
                  </a:lnTo>
                  <a:lnTo>
                    <a:pt x="5572772" y="1947202"/>
                  </a:lnTo>
                  <a:lnTo>
                    <a:pt x="5568518" y="1926297"/>
                  </a:lnTo>
                  <a:lnTo>
                    <a:pt x="5568518" y="1828533"/>
                  </a:lnTo>
                  <a:lnTo>
                    <a:pt x="5490934" y="1772475"/>
                  </a:lnTo>
                  <a:lnTo>
                    <a:pt x="5582209" y="1645246"/>
                  </a:lnTo>
                  <a:lnTo>
                    <a:pt x="5585841" y="1565427"/>
                  </a:lnTo>
                  <a:lnTo>
                    <a:pt x="5602275" y="1520329"/>
                  </a:lnTo>
                  <a:lnTo>
                    <a:pt x="5624766" y="1478826"/>
                  </a:lnTo>
                  <a:lnTo>
                    <a:pt x="5652719" y="1441399"/>
                  </a:lnTo>
                  <a:lnTo>
                    <a:pt x="5685548" y="1408468"/>
                  </a:lnTo>
                  <a:lnTo>
                    <a:pt x="5722645" y="1380515"/>
                  </a:lnTo>
                  <a:lnTo>
                    <a:pt x="5763425" y="1357985"/>
                  </a:lnTo>
                  <a:lnTo>
                    <a:pt x="5807265" y="1341335"/>
                  </a:lnTo>
                  <a:lnTo>
                    <a:pt x="5853595" y="1331010"/>
                  </a:lnTo>
                  <a:lnTo>
                    <a:pt x="5901791" y="1327467"/>
                  </a:lnTo>
                  <a:lnTo>
                    <a:pt x="5950229" y="1331010"/>
                  </a:lnTo>
                  <a:lnTo>
                    <a:pt x="5996559" y="1341335"/>
                  </a:lnTo>
                  <a:lnTo>
                    <a:pt x="6040031" y="1357833"/>
                  </a:lnTo>
                  <a:lnTo>
                    <a:pt x="6080379" y="1380109"/>
                  </a:lnTo>
                  <a:lnTo>
                    <a:pt x="6117006" y="1407604"/>
                  </a:lnTo>
                  <a:lnTo>
                    <a:pt x="6149403" y="1439811"/>
                  </a:lnTo>
                  <a:lnTo>
                    <a:pt x="6177051" y="1476222"/>
                  </a:lnTo>
                  <a:lnTo>
                    <a:pt x="6199454" y="1516329"/>
                  </a:lnTo>
                  <a:lnTo>
                    <a:pt x="6216091" y="1559636"/>
                  </a:lnTo>
                  <a:lnTo>
                    <a:pt x="6226441" y="1605622"/>
                  </a:lnTo>
                  <a:lnTo>
                    <a:pt x="6230010" y="1653768"/>
                  </a:lnTo>
                  <a:lnTo>
                    <a:pt x="6230010" y="1466697"/>
                  </a:lnTo>
                  <a:lnTo>
                    <a:pt x="6184976" y="1403705"/>
                  </a:lnTo>
                  <a:lnTo>
                    <a:pt x="6153328" y="1372235"/>
                  </a:lnTo>
                  <a:lnTo>
                    <a:pt x="6118136" y="1344625"/>
                  </a:lnTo>
                  <a:lnTo>
                    <a:pt x="6079782" y="1321244"/>
                  </a:lnTo>
                  <a:lnTo>
                    <a:pt x="6038608" y="1302435"/>
                  </a:lnTo>
                  <a:lnTo>
                    <a:pt x="5994984" y="1288567"/>
                  </a:lnTo>
                  <a:lnTo>
                    <a:pt x="5949264" y="1279982"/>
                  </a:lnTo>
                  <a:lnTo>
                    <a:pt x="5901791" y="1277035"/>
                  </a:lnTo>
                  <a:lnTo>
                    <a:pt x="5851309" y="1280401"/>
                  </a:lnTo>
                  <a:lnTo>
                    <a:pt x="5802554" y="1290218"/>
                  </a:lnTo>
                  <a:lnTo>
                    <a:pt x="5756046" y="1306131"/>
                  </a:lnTo>
                  <a:lnTo>
                    <a:pt x="5712790" y="1327467"/>
                  </a:lnTo>
                  <a:lnTo>
                    <a:pt x="5712269" y="1327708"/>
                  </a:lnTo>
                  <a:lnTo>
                    <a:pt x="5671769" y="1354594"/>
                  </a:lnTo>
                  <a:lnTo>
                    <a:pt x="5635053" y="1386382"/>
                  </a:lnTo>
                  <a:lnTo>
                    <a:pt x="5602617" y="1422692"/>
                  </a:lnTo>
                  <a:lnTo>
                    <a:pt x="5574982" y="1463128"/>
                  </a:lnTo>
                  <a:lnTo>
                    <a:pt x="5552656" y="1507312"/>
                  </a:lnTo>
                  <a:lnTo>
                    <a:pt x="5536158" y="1554835"/>
                  </a:lnTo>
                  <a:lnTo>
                    <a:pt x="5532221" y="1628051"/>
                  </a:lnTo>
                  <a:lnTo>
                    <a:pt x="5420423" y="1783892"/>
                  </a:lnTo>
                  <a:lnTo>
                    <a:pt x="5517807" y="1854238"/>
                  </a:lnTo>
                  <a:lnTo>
                    <a:pt x="5517807" y="1926297"/>
                  </a:lnTo>
                  <a:lnTo>
                    <a:pt x="5526062" y="1966810"/>
                  </a:lnTo>
                  <a:lnTo>
                    <a:pt x="5548541" y="1999932"/>
                  </a:lnTo>
                  <a:lnTo>
                    <a:pt x="5581866" y="2022284"/>
                  </a:lnTo>
                  <a:lnTo>
                    <a:pt x="5622633" y="2030488"/>
                  </a:lnTo>
                  <a:lnTo>
                    <a:pt x="5698464" y="2030488"/>
                  </a:lnTo>
                  <a:lnTo>
                    <a:pt x="5698464" y="2169655"/>
                  </a:lnTo>
                  <a:lnTo>
                    <a:pt x="5698464" y="2220099"/>
                  </a:lnTo>
                  <a:lnTo>
                    <a:pt x="6150648" y="2220099"/>
                  </a:lnTo>
                  <a:lnTo>
                    <a:pt x="6150648" y="1937842"/>
                  </a:lnTo>
                  <a:lnTo>
                    <a:pt x="6183922" y="1905292"/>
                  </a:lnTo>
                  <a:lnTo>
                    <a:pt x="6212649" y="1869338"/>
                  </a:lnTo>
                  <a:lnTo>
                    <a:pt x="6236614" y="1830438"/>
                  </a:lnTo>
                  <a:lnTo>
                    <a:pt x="6255601" y="1788998"/>
                  </a:lnTo>
                  <a:lnTo>
                    <a:pt x="6269431" y="1745449"/>
                  </a:lnTo>
                  <a:lnTo>
                    <a:pt x="6277864" y="1700237"/>
                  </a:lnTo>
                  <a:lnTo>
                    <a:pt x="6280734" y="1653768"/>
                  </a:lnTo>
                  <a:close/>
                </a:path>
              </a:pathLst>
            </a:custGeom>
            <a:solidFill>
              <a:srgbClr val="FEFEFE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3" name="object 23"/>
          <p:cNvSpPr txBox="1"/>
          <p:nvPr/>
        </p:nvSpPr>
        <p:spPr>
          <a:xfrm>
            <a:off x="1018011" y="8972536"/>
            <a:ext cx="4244975" cy="787400"/>
          </a:xfrm>
          <a:prstGeom prst="rect">
            <a:avLst/>
          </a:prstGeom>
        </p:spPr>
        <p:txBody>
          <a:bodyPr wrap="square" lIns="0" tIns="88900" rIns="0" bIns="0" rtlCol="0" vert="horz">
            <a:spAutoFit/>
          </a:bodyPr>
          <a:lstStyle/>
          <a:p>
            <a:pPr algn="ctr" marR="57785">
              <a:lnSpc>
                <a:spcPct val="100000"/>
              </a:lnSpc>
              <a:spcBef>
                <a:spcPts val="700"/>
              </a:spcBef>
            </a:pPr>
            <a:r>
              <a:rPr dirty="0" sz="2000" spc="65">
                <a:solidFill>
                  <a:srgbClr val="FEFEFE"/>
                </a:solidFill>
                <a:latin typeface="Lucida Sans Unicode"/>
                <a:cs typeface="Lucida Sans Unicode"/>
              </a:rPr>
              <a:t>U</a:t>
            </a:r>
            <a:r>
              <a:rPr dirty="0" sz="2000" spc="-75">
                <a:solidFill>
                  <a:srgbClr val="FEFEFE"/>
                </a:solidFill>
                <a:latin typeface="Lucida Sans Unicode"/>
                <a:cs typeface="Lucida Sans Unicode"/>
              </a:rPr>
              <a:t>s</a:t>
            </a:r>
            <a:r>
              <a:rPr dirty="0" sz="2000">
                <a:solidFill>
                  <a:srgbClr val="FEFEFE"/>
                </a:solidFill>
                <a:latin typeface="Lucida Sans Unicode"/>
                <a:cs typeface="Lucida Sans Unicode"/>
              </a:rPr>
              <a:t>e</a:t>
            </a:r>
            <a:r>
              <a:rPr dirty="0" sz="2000" spc="-10">
                <a:solidFill>
                  <a:srgbClr val="FEFEFE"/>
                </a:solidFill>
                <a:latin typeface="Lucida Sans Unicode"/>
                <a:cs typeface="Lucida Sans Unicode"/>
              </a:rPr>
              <a:t>r</a:t>
            </a:r>
            <a:r>
              <a:rPr dirty="0" sz="2000" spc="-25">
                <a:solidFill>
                  <a:srgbClr val="FEFEFE"/>
                </a:solidFill>
                <a:latin typeface="Lucida Sans Unicode"/>
                <a:cs typeface="Lucida Sans Unicode"/>
              </a:rPr>
              <a:t>'</a:t>
            </a:r>
            <a:r>
              <a:rPr dirty="0" sz="2000" spc="-70">
                <a:solidFill>
                  <a:srgbClr val="FEFEFE"/>
                </a:solidFill>
                <a:latin typeface="Lucida Sans Unicode"/>
                <a:cs typeface="Lucida Sans Unicode"/>
              </a:rPr>
              <a:t>s</a:t>
            </a:r>
            <a:r>
              <a:rPr dirty="0" sz="2000" spc="-114">
                <a:solidFill>
                  <a:srgbClr val="FEFEFE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80">
                <a:solidFill>
                  <a:srgbClr val="FEFEFE"/>
                </a:solidFill>
                <a:latin typeface="Lucida Sans Unicode"/>
                <a:cs typeface="Lucida Sans Unicode"/>
              </a:rPr>
              <a:t>c</a:t>
            </a:r>
            <a:r>
              <a:rPr dirty="0" sz="2000" spc="-20">
                <a:solidFill>
                  <a:srgbClr val="FEFEFE"/>
                </a:solidFill>
                <a:latin typeface="Lucida Sans Unicode"/>
                <a:cs typeface="Lucida Sans Unicode"/>
              </a:rPr>
              <a:t>h</a:t>
            </a:r>
            <a:r>
              <a:rPr dirty="0" sz="2000" spc="-30">
                <a:solidFill>
                  <a:srgbClr val="FEFEFE"/>
                </a:solidFill>
                <a:latin typeface="Lucida Sans Unicode"/>
                <a:cs typeface="Lucida Sans Unicode"/>
              </a:rPr>
              <a:t>o</a:t>
            </a:r>
            <a:r>
              <a:rPr dirty="0" sz="2000" spc="-80">
                <a:solidFill>
                  <a:srgbClr val="FEFEFE"/>
                </a:solidFill>
                <a:latin typeface="Lucida Sans Unicode"/>
                <a:cs typeface="Lucida Sans Unicode"/>
              </a:rPr>
              <a:t>i</a:t>
            </a:r>
            <a:r>
              <a:rPr dirty="0" sz="2000" spc="-80">
                <a:solidFill>
                  <a:srgbClr val="FEFEFE"/>
                </a:solidFill>
                <a:latin typeface="Lucida Sans Unicode"/>
                <a:cs typeface="Lucida Sans Unicode"/>
              </a:rPr>
              <a:t>c</a:t>
            </a:r>
            <a:r>
              <a:rPr dirty="0" sz="2000" spc="5">
                <a:solidFill>
                  <a:srgbClr val="FEFEFE"/>
                </a:solidFill>
                <a:latin typeface="Lucida Sans Unicode"/>
                <a:cs typeface="Lucida Sans Unicode"/>
              </a:rPr>
              <a:t>e</a:t>
            </a:r>
            <a:r>
              <a:rPr dirty="0" sz="2000" spc="-114">
                <a:solidFill>
                  <a:srgbClr val="FEFEFE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80">
                <a:solidFill>
                  <a:srgbClr val="FEFEFE"/>
                </a:solidFill>
                <a:latin typeface="Lucida Sans Unicode"/>
                <a:cs typeface="Lucida Sans Unicode"/>
              </a:rPr>
              <a:t>i</a:t>
            </a:r>
            <a:r>
              <a:rPr dirty="0" sz="2000" spc="-70">
                <a:solidFill>
                  <a:srgbClr val="FEFEFE"/>
                </a:solidFill>
                <a:latin typeface="Lucida Sans Unicode"/>
                <a:cs typeface="Lucida Sans Unicode"/>
              </a:rPr>
              <a:t>s</a:t>
            </a:r>
            <a:r>
              <a:rPr dirty="0" sz="2000" spc="-114">
                <a:solidFill>
                  <a:srgbClr val="FEFEFE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65">
                <a:solidFill>
                  <a:srgbClr val="FEFEFE"/>
                </a:solidFill>
                <a:latin typeface="Lucida Sans Unicode"/>
                <a:cs typeface="Lucida Sans Unicode"/>
              </a:rPr>
              <a:t>f</a:t>
            </a:r>
            <a:r>
              <a:rPr dirty="0" sz="2000">
                <a:solidFill>
                  <a:srgbClr val="FEFEFE"/>
                </a:solidFill>
                <a:latin typeface="Lucida Sans Unicode"/>
                <a:cs typeface="Lucida Sans Unicode"/>
              </a:rPr>
              <a:t>e</a:t>
            </a:r>
            <a:r>
              <a:rPr dirty="0" sz="2000" spc="-40">
                <a:solidFill>
                  <a:srgbClr val="FEFEFE"/>
                </a:solidFill>
                <a:latin typeface="Lucida Sans Unicode"/>
                <a:cs typeface="Lucida Sans Unicode"/>
              </a:rPr>
              <a:t>d</a:t>
            </a:r>
            <a:r>
              <a:rPr dirty="0" sz="2000" spc="-520">
                <a:solidFill>
                  <a:srgbClr val="FEFEFE"/>
                </a:solidFill>
                <a:latin typeface="Lucida Sans Unicode"/>
                <a:cs typeface="Lucida Sans Unicode"/>
              </a:rPr>
              <a:t>-</a:t>
            </a:r>
            <a:r>
              <a:rPr dirty="0" sz="2000" spc="-40">
                <a:solidFill>
                  <a:srgbClr val="FEFEFE"/>
                </a:solidFill>
                <a:latin typeface="Lucida Sans Unicode"/>
                <a:cs typeface="Lucida Sans Unicode"/>
              </a:rPr>
              <a:t>b</a:t>
            </a:r>
            <a:r>
              <a:rPr dirty="0" sz="2000">
                <a:solidFill>
                  <a:srgbClr val="FEFEFE"/>
                </a:solidFill>
                <a:latin typeface="Lucida Sans Unicode"/>
                <a:cs typeface="Lucida Sans Unicode"/>
              </a:rPr>
              <a:t>a</a:t>
            </a:r>
            <a:r>
              <a:rPr dirty="0" sz="2000" spc="-80">
                <a:solidFill>
                  <a:srgbClr val="FEFEFE"/>
                </a:solidFill>
                <a:latin typeface="Lucida Sans Unicode"/>
                <a:cs typeface="Lucida Sans Unicode"/>
              </a:rPr>
              <a:t>c</a:t>
            </a:r>
            <a:r>
              <a:rPr dirty="0" sz="2000" spc="-120">
                <a:solidFill>
                  <a:srgbClr val="FEFEFE"/>
                </a:solidFill>
                <a:latin typeface="Lucida Sans Unicode"/>
                <a:cs typeface="Lucida Sans Unicode"/>
              </a:rPr>
              <a:t>k</a:t>
            </a:r>
            <a:endParaRPr sz="2000">
              <a:latin typeface="Lucida Sans Unicode"/>
              <a:cs typeface="Lucida Sans Unicode"/>
            </a:endParaRPr>
          </a:p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dirty="0" sz="2000" spc="-50">
                <a:solidFill>
                  <a:srgbClr val="FEFEFE"/>
                </a:solidFill>
                <a:latin typeface="Lucida Sans Unicode"/>
                <a:cs typeface="Lucida Sans Unicode"/>
              </a:rPr>
              <a:t>t</a:t>
            </a:r>
            <a:r>
              <a:rPr dirty="0" sz="2000" spc="-25">
                <a:solidFill>
                  <a:srgbClr val="FEFEFE"/>
                </a:solidFill>
                <a:latin typeface="Lucida Sans Unicode"/>
                <a:cs typeface="Lucida Sans Unicode"/>
              </a:rPr>
              <a:t>o</a:t>
            </a:r>
            <a:r>
              <a:rPr dirty="0" sz="2000" spc="-114">
                <a:solidFill>
                  <a:srgbClr val="FEFEFE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50">
                <a:solidFill>
                  <a:srgbClr val="FEFEFE"/>
                </a:solidFill>
                <a:latin typeface="Lucida Sans Unicode"/>
                <a:cs typeface="Lucida Sans Unicode"/>
              </a:rPr>
              <a:t>t</a:t>
            </a:r>
            <a:r>
              <a:rPr dirty="0" sz="2000" spc="-20">
                <a:solidFill>
                  <a:srgbClr val="FEFEFE"/>
                </a:solidFill>
                <a:latin typeface="Lucida Sans Unicode"/>
                <a:cs typeface="Lucida Sans Unicode"/>
              </a:rPr>
              <a:t>h</a:t>
            </a:r>
            <a:r>
              <a:rPr dirty="0" sz="2000" spc="5">
                <a:solidFill>
                  <a:srgbClr val="FEFEFE"/>
                </a:solidFill>
                <a:latin typeface="Lucida Sans Unicode"/>
                <a:cs typeface="Lucida Sans Unicode"/>
              </a:rPr>
              <a:t>e</a:t>
            </a:r>
            <a:r>
              <a:rPr dirty="0" sz="2000" spc="-114">
                <a:solidFill>
                  <a:srgbClr val="FEFEFE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15">
                <a:solidFill>
                  <a:srgbClr val="FEFEFE"/>
                </a:solidFill>
                <a:latin typeface="Lucida Sans Unicode"/>
                <a:cs typeface="Lucida Sans Unicode"/>
              </a:rPr>
              <a:t>m</a:t>
            </a:r>
            <a:r>
              <a:rPr dirty="0" sz="2000" spc="-30">
                <a:solidFill>
                  <a:srgbClr val="FEFEFE"/>
                </a:solidFill>
                <a:latin typeface="Lucida Sans Unicode"/>
                <a:cs typeface="Lucida Sans Unicode"/>
              </a:rPr>
              <a:t>o</a:t>
            </a:r>
            <a:r>
              <a:rPr dirty="0" sz="2000" spc="-40">
                <a:solidFill>
                  <a:srgbClr val="FEFEFE"/>
                </a:solidFill>
                <a:latin typeface="Lucida Sans Unicode"/>
                <a:cs typeface="Lucida Sans Unicode"/>
              </a:rPr>
              <a:t>d</a:t>
            </a:r>
            <a:r>
              <a:rPr dirty="0" sz="2000">
                <a:solidFill>
                  <a:srgbClr val="FEFEFE"/>
                </a:solidFill>
                <a:latin typeface="Lucida Sans Unicode"/>
                <a:cs typeface="Lucida Sans Unicode"/>
              </a:rPr>
              <a:t>e</a:t>
            </a:r>
            <a:r>
              <a:rPr dirty="0" sz="2000" spc="-75">
                <a:solidFill>
                  <a:srgbClr val="FEFEFE"/>
                </a:solidFill>
                <a:latin typeface="Lucida Sans Unicode"/>
                <a:cs typeface="Lucida Sans Unicode"/>
              </a:rPr>
              <a:t>l</a:t>
            </a:r>
            <a:r>
              <a:rPr dirty="0" sz="2000" spc="-114">
                <a:solidFill>
                  <a:srgbClr val="FEFEFE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50">
                <a:solidFill>
                  <a:srgbClr val="FEFEFE"/>
                </a:solidFill>
                <a:latin typeface="Lucida Sans Unicode"/>
                <a:cs typeface="Lucida Sans Unicode"/>
              </a:rPr>
              <a:t>t</a:t>
            </a:r>
            <a:r>
              <a:rPr dirty="0" sz="2000" spc="-25">
                <a:solidFill>
                  <a:srgbClr val="FEFEFE"/>
                </a:solidFill>
                <a:latin typeface="Lucida Sans Unicode"/>
                <a:cs typeface="Lucida Sans Unicode"/>
              </a:rPr>
              <a:t>o</a:t>
            </a:r>
            <a:r>
              <a:rPr dirty="0" sz="2000" spc="-114">
                <a:solidFill>
                  <a:srgbClr val="FEFEFE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65">
                <a:solidFill>
                  <a:srgbClr val="FEFEFE"/>
                </a:solidFill>
                <a:latin typeface="Lucida Sans Unicode"/>
                <a:cs typeface="Lucida Sans Unicode"/>
              </a:rPr>
              <a:t>f</a:t>
            </a:r>
            <a:r>
              <a:rPr dirty="0" sz="2000" spc="-80">
                <a:solidFill>
                  <a:srgbClr val="FEFEFE"/>
                </a:solidFill>
                <a:latin typeface="Lucida Sans Unicode"/>
                <a:cs typeface="Lucida Sans Unicode"/>
              </a:rPr>
              <a:t>i</a:t>
            </a:r>
            <a:r>
              <a:rPr dirty="0" sz="2000" spc="-20">
                <a:solidFill>
                  <a:srgbClr val="FEFEFE"/>
                </a:solidFill>
                <a:latin typeface="Lucida Sans Unicode"/>
                <a:cs typeface="Lucida Sans Unicode"/>
              </a:rPr>
              <a:t>n</a:t>
            </a:r>
            <a:r>
              <a:rPr dirty="0" sz="2000" spc="5">
                <a:solidFill>
                  <a:srgbClr val="FEFEFE"/>
                </a:solidFill>
                <a:latin typeface="Lucida Sans Unicode"/>
                <a:cs typeface="Lucida Sans Unicode"/>
              </a:rPr>
              <a:t>e</a:t>
            </a:r>
            <a:r>
              <a:rPr dirty="0" sz="2000" spc="-114">
                <a:solidFill>
                  <a:srgbClr val="FEFEFE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50">
                <a:solidFill>
                  <a:srgbClr val="FEFEFE"/>
                </a:solidFill>
                <a:latin typeface="Lucida Sans Unicode"/>
                <a:cs typeface="Lucida Sans Unicode"/>
              </a:rPr>
              <a:t>t</a:t>
            </a:r>
            <a:r>
              <a:rPr dirty="0" sz="2000" spc="-20">
                <a:solidFill>
                  <a:srgbClr val="FEFEFE"/>
                </a:solidFill>
                <a:latin typeface="Lucida Sans Unicode"/>
                <a:cs typeface="Lucida Sans Unicode"/>
              </a:rPr>
              <a:t>un</a:t>
            </a:r>
            <a:r>
              <a:rPr dirty="0" sz="2000" spc="5">
                <a:solidFill>
                  <a:srgbClr val="FEFEFE"/>
                </a:solidFill>
                <a:latin typeface="Lucida Sans Unicode"/>
                <a:cs typeface="Lucida Sans Unicode"/>
              </a:rPr>
              <a:t>e</a:t>
            </a:r>
            <a:r>
              <a:rPr dirty="0" sz="2000" spc="-114">
                <a:solidFill>
                  <a:srgbClr val="FEFEFE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50">
                <a:solidFill>
                  <a:srgbClr val="FEFEFE"/>
                </a:solidFill>
                <a:latin typeface="Lucida Sans Unicode"/>
                <a:cs typeface="Lucida Sans Unicode"/>
              </a:rPr>
              <a:t>t</a:t>
            </a:r>
            <a:r>
              <a:rPr dirty="0" sz="2000" spc="-20">
                <a:solidFill>
                  <a:srgbClr val="FEFEFE"/>
                </a:solidFill>
                <a:latin typeface="Lucida Sans Unicode"/>
                <a:cs typeface="Lucida Sans Unicode"/>
              </a:rPr>
              <a:t>h</a:t>
            </a:r>
            <a:r>
              <a:rPr dirty="0" sz="2000" spc="5">
                <a:solidFill>
                  <a:srgbClr val="FEFEFE"/>
                </a:solidFill>
                <a:latin typeface="Lucida Sans Unicode"/>
                <a:cs typeface="Lucida Sans Unicode"/>
              </a:rPr>
              <a:t>e</a:t>
            </a:r>
            <a:r>
              <a:rPr dirty="0" sz="2000" spc="-114">
                <a:solidFill>
                  <a:srgbClr val="FEFEFE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15">
                <a:solidFill>
                  <a:srgbClr val="FEFEFE"/>
                </a:solidFill>
                <a:latin typeface="Lucida Sans Unicode"/>
                <a:cs typeface="Lucida Sans Unicode"/>
              </a:rPr>
              <a:t>m</a:t>
            </a:r>
            <a:r>
              <a:rPr dirty="0" sz="2000" spc="-30">
                <a:solidFill>
                  <a:srgbClr val="FEFEFE"/>
                </a:solidFill>
                <a:latin typeface="Lucida Sans Unicode"/>
                <a:cs typeface="Lucida Sans Unicode"/>
              </a:rPr>
              <a:t>o</a:t>
            </a:r>
            <a:r>
              <a:rPr dirty="0" sz="2000" spc="-40">
                <a:solidFill>
                  <a:srgbClr val="FEFEFE"/>
                </a:solidFill>
                <a:latin typeface="Lucida Sans Unicode"/>
                <a:cs typeface="Lucida Sans Unicode"/>
              </a:rPr>
              <a:t>d</a:t>
            </a:r>
            <a:r>
              <a:rPr dirty="0" sz="2000">
                <a:solidFill>
                  <a:srgbClr val="FEFEFE"/>
                </a:solidFill>
                <a:latin typeface="Lucida Sans Unicode"/>
                <a:cs typeface="Lucida Sans Unicode"/>
              </a:rPr>
              <a:t>e</a:t>
            </a:r>
            <a:r>
              <a:rPr dirty="0" sz="2000" spc="-75">
                <a:solidFill>
                  <a:srgbClr val="FEFEFE"/>
                </a:solidFill>
                <a:latin typeface="Lucida Sans Unicode"/>
                <a:cs typeface="Lucida Sans Unicode"/>
              </a:rPr>
              <a:t>l</a:t>
            </a:r>
            <a:endParaRPr sz="2000">
              <a:latin typeface="Lucida Sans Unicode"/>
              <a:cs typeface="Lucida Sans Unicode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829912" y="2963985"/>
            <a:ext cx="1143000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25">
                <a:solidFill>
                  <a:srgbClr val="FEFEFE"/>
                </a:solidFill>
                <a:latin typeface="Lucida Sans Unicode"/>
                <a:cs typeface="Lucida Sans Unicode"/>
              </a:rPr>
              <a:t>Database</a:t>
            </a:r>
            <a:endParaRPr sz="2000">
              <a:latin typeface="Lucida Sans Unicode"/>
              <a:cs typeface="Lucida Sans Unicode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426253" y="5417172"/>
            <a:ext cx="1950720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75">
                <a:solidFill>
                  <a:srgbClr val="FEFEFE"/>
                </a:solidFill>
                <a:latin typeface="Lucida Sans Unicode"/>
                <a:cs typeface="Lucida Sans Unicode"/>
              </a:rPr>
              <a:t>s</a:t>
            </a:r>
            <a:r>
              <a:rPr dirty="0" sz="2000" spc="-50">
                <a:solidFill>
                  <a:srgbClr val="FEFEFE"/>
                </a:solidFill>
                <a:latin typeface="Lucida Sans Unicode"/>
                <a:cs typeface="Lucida Sans Unicode"/>
              </a:rPr>
              <a:t>t</a:t>
            </a:r>
            <a:r>
              <a:rPr dirty="0" sz="2000">
                <a:solidFill>
                  <a:srgbClr val="FEFEFE"/>
                </a:solidFill>
                <a:latin typeface="Lucida Sans Unicode"/>
                <a:cs typeface="Lucida Sans Unicode"/>
              </a:rPr>
              <a:t>a</a:t>
            </a:r>
            <a:r>
              <a:rPr dirty="0" sz="2000" spc="-50">
                <a:solidFill>
                  <a:srgbClr val="FEFEFE"/>
                </a:solidFill>
                <a:latin typeface="Lucida Sans Unicode"/>
                <a:cs typeface="Lucida Sans Unicode"/>
              </a:rPr>
              <a:t>t</a:t>
            </a:r>
            <a:r>
              <a:rPr dirty="0" sz="2000" spc="-80">
                <a:solidFill>
                  <a:srgbClr val="FEFEFE"/>
                </a:solidFill>
                <a:latin typeface="Lucida Sans Unicode"/>
                <a:cs typeface="Lucida Sans Unicode"/>
              </a:rPr>
              <a:t>i</a:t>
            </a:r>
            <a:r>
              <a:rPr dirty="0" sz="2000" spc="-75">
                <a:solidFill>
                  <a:srgbClr val="FEFEFE"/>
                </a:solidFill>
                <a:latin typeface="Lucida Sans Unicode"/>
                <a:cs typeface="Lucida Sans Unicode"/>
              </a:rPr>
              <a:t>s</a:t>
            </a:r>
            <a:r>
              <a:rPr dirty="0" sz="2000" spc="-50">
                <a:solidFill>
                  <a:srgbClr val="FEFEFE"/>
                </a:solidFill>
                <a:latin typeface="Lucida Sans Unicode"/>
                <a:cs typeface="Lucida Sans Unicode"/>
              </a:rPr>
              <a:t>t</a:t>
            </a:r>
            <a:r>
              <a:rPr dirty="0" sz="2000" spc="-80">
                <a:solidFill>
                  <a:srgbClr val="FEFEFE"/>
                </a:solidFill>
                <a:latin typeface="Lucida Sans Unicode"/>
                <a:cs typeface="Lucida Sans Unicode"/>
              </a:rPr>
              <a:t>i</a:t>
            </a:r>
            <a:r>
              <a:rPr dirty="0" sz="2000" spc="-80">
                <a:solidFill>
                  <a:srgbClr val="FEFEFE"/>
                </a:solidFill>
                <a:latin typeface="Lucida Sans Unicode"/>
                <a:cs typeface="Lucida Sans Unicode"/>
              </a:rPr>
              <a:t>c</a:t>
            </a:r>
            <a:r>
              <a:rPr dirty="0" sz="2000">
                <a:solidFill>
                  <a:srgbClr val="FEFEFE"/>
                </a:solidFill>
                <a:latin typeface="Lucida Sans Unicode"/>
                <a:cs typeface="Lucida Sans Unicode"/>
              </a:rPr>
              <a:t>a</a:t>
            </a:r>
            <a:r>
              <a:rPr dirty="0" sz="2000" spc="-75">
                <a:solidFill>
                  <a:srgbClr val="FEFEFE"/>
                </a:solidFill>
                <a:latin typeface="Lucida Sans Unicode"/>
                <a:cs typeface="Lucida Sans Unicode"/>
              </a:rPr>
              <a:t>l</a:t>
            </a:r>
            <a:r>
              <a:rPr dirty="0" sz="2000" spc="-114">
                <a:solidFill>
                  <a:srgbClr val="FEFEFE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15">
                <a:solidFill>
                  <a:srgbClr val="FEFEFE"/>
                </a:solidFill>
                <a:latin typeface="Lucida Sans Unicode"/>
                <a:cs typeface="Lucida Sans Unicode"/>
              </a:rPr>
              <a:t>m</a:t>
            </a:r>
            <a:r>
              <a:rPr dirty="0" sz="2000" spc="-30">
                <a:solidFill>
                  <a:srgbClr val="FEFEFE"/>
                </a:solidFill>
                <a:latin typeface="Lucida Sans Unicode"/>
                <a:cs typeface="Lucida Sans Unicode"/>
              </a:rPr>
              <a:t>o</a:t>
            </a:r>
            <a:r>
              <a:rPr dirty="0" sz="2000" spc="-40">
                <a:solidFill>
                  <a:srgbClr val="FEFEFE"/>
                </a:solidFill>
                <a:latin typeface="Lucida Sans Unicode"/>
                <a:cs typeface="Lucida Sans Unicode"/>
              </a:rPr>
              <a:t>d</a:t>
            </a:r>
            <a:r>
              <a:rPr dirty="0" sz="2000">
                <a:solidFill>
                  <a:srgbClr val="FEFEFE"/>
                </a:solidFill>
                <a:latin typeface="Lucida Sans Unicode"/>
                <a:cs typeface="Lucida Sans Unicode"/>
              </a:rPr>
              <a:t>e</a:t>
            </a:r>
            <a:r>
              <a:rPr dirty="0" sz="2000" spc="-75">
                <a:solidFill>
                  <a:srgbClr val="FEFEFE"/>
                </a:solidFill>
                <a:latin typeface="Lucida Sans Unicode"/>
                <a:cs typeface="Lucida Sans Unicode"/>
              </a:rPr>
              <a:t>l</a:t>
            </a:r>
            <a:endParaRPr sz="2000">
              <a:latin typeface="Lucida Sans Unicode"/>
              <a:cs typeface="Lucida Sans Unicode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8882519" y="2323162"/>
            <a:ext cx="2030095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15">
                <a:solidFill>
                  <a:srgbClr val="FEFEFE"/>
                </a:solidFill>
                <a:latin typeface="Lucida Sans Unicode"/>
                <a:cs typeface="Lucida Sans Unicode"/>
              </a:rPr>
              <a:t>S</a:t>
            </a:r>
            <a:r>
              <a:rPr dirty="0" sz="2000" spc="-20">
                <a:solidFill>
                  <a:srgbClr val="FEFEFE"/>
                </a:solidFill>
                <a:latin typeface="Lucida Sans Unicode"/>
                <a:cs typeface="Lucida Sans Unicode"/>
              </a:rPr>
              <a:t>h</a:t>
            </a:r>
            <a:r>
              <a:rPr dirty="0" sz="2000">
                <a:solidFill>
                  <a:srgbClr val="FEFEFE"/>
                </a:solidFill>
                <a:latin typeface="Lucida Sans Unicode"/>
                <a:cs typeface="Lucida Sans Unicode"/>
              </a:rPr>
              <a:t>a</a:t>
            </a:r>
            <a:r>
              <a:rPr dirty="0" sz="2000" spc="-10">
                <a:solidFill>
                  <a:srgbClr val="FEFEFE"/>
                </a:solidFill>
                <a:latin typeface="Lucida Sans Unicode"/>
                <a:cs typeface="Lucida Sans Unicode"/>
              </a:rPr>
              <a:t>r</a:t>
            </a:r>
            <a:r>
              <a:rPr dirty="0" sz="2000" spc="5">
                <a:solidFill>
                  <a:srgbClr val="FEFEFE"/>
                </a:solidFill>
                <a:latin typeface="Lucida Sans Unicode"/>
                <a:cs typeface="Lucida Sans Unicode"/>
              </a:rPr>
              <a:t>e</a:t>
            </a:r>
            <a:r>
              <a:rPr dirty="0" sz="2000" spc="-114">
                <a:solidFill>
                  <a:srgbClr val="FEFEFE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50">
                <a:solidFill>
                  <a:srgbClr val="FEFEFE"/>
                </a:solidFill>
                <a:latin typeface="Lucida Sans Unicode"/>
                <a:cs typeface="Lucida Sans Unicode"/>
              </a:rPr>
              <a:t>t</a:t>
            </a:r>
            <a:r>
              <a:rPr dirty="0" sz="2000" spc="-20">
                <a:solidFill>
                  <a:srgbClr val="FEFEFE"/>
                </a:solidFill>
                <a:latin typeface="Lucida Sans Unicode"/>
                <a:cs typeface="Lucida Sans Unicode"/>
              </a:rPr>
              <a:t>h</a:t>
            </a:r>
            <a:r>
              <a:rPr dirty="0" sz="2000" spc="5">
                <a:solidFill>
                  <a:srgbClr val="FEFEFE"/>
                </a:solidFill>
                <a:latin typeface="Lucida Sans Unicode"/>
                <a:cs typeface="Lucida Sans Unicode"/>
              </a:rPr>
              <a:t>e</a:t>
            </a:r>
            <a:r>
              <a:rPr dirty="0" sz="2000" spc="-114">
                <a:solidFill>
                  <a:srgbClr val="FEFEFE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5">
                <a:solidFill>
                  <a:srgbClr val="FEFEFE"/>
                </a:solidFill>
                <a:latin typeface="Lucida Sans Unicode"/>
                <a:cs typeface="Lucida Sans Unicode"/>
              </a:rPr>
              <a:t>w</a:t>
            </a:r>
            <a:r>
              <a:rPr dirty="0" sz="2000" spc="-80">
                <a:solidFill>
                  <a:srgbClr val="FEFEFE"/>
                </a:solidFill>
                <a:latin typeface="Lucida Sans Unicode"/>
                <a:cs typeface="Lucida Sans Unicode"/>
              </a:rPr>
              <a:t>i</a:t>
            </a:r>
            <a:r>
              <a:rPr dirty="0" sz="2000" spc="-75">
                <a:solidFill>
                  <a:srgbClr val="FEFEFE"/>
                </a:solidFill>
                <a:latin typeface="Lucida Sans Unicode"/>
                <a:cs typeface="Lucida Sans Unicode"/>
              </a:rPr>
              <a:t>s</a:t>
            </a:r>
            <a:r>
              <a:rPr dirty="0" sz="2000" spc="-20">
                <a:solidFill>
                  <a:srgbClr val="FEFEFE"/>
                </a:solidFill>
                <a:latin typeface="Lucida Sans Unicode"/>
                <a:cs typeface="Lucida Sans Unicode"/>
              </a:rPr>
              <a:t>h</a:t>
            </a:r>
            <a:r>
              <a:rPr dirty="0" sz="2000">
                <a:solidFill>
                  <a:srgbClr val="FEFEFE"/>
                </a:solidFill>
                <a:latin typeface="Lucida Sans Unicode"/>
                <a:cs typeface="Lucida Sans Unicode"/>
              </a:rPr>
              <a:t>e</a:t>
            </a:r>
            <a:r>
              <a:rPr dirty="0" sz="2000" spc="-70">
                <a:solidFill>
                  <a:srgbClr val="FEFEFE"/>
                </a:solidFill>
                <a:latin typeface="Lucida Sans Unicode"/>
                <a:cs typeface="Lucida Sans Unicode"/>
              </a:rPr>
              <a:t>s</a:t>
            </a:r>
            <a:endParaRPr sz="2000">
              <a:latin typeface="Lucida Sans Unicode"/>
              <a:cs typeface="Lucida Sans Unicode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3923081" y="3042753"/>
            <a:ext cx="2043430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15">
                <a:solidFill>
                  <a:srgbClr val="FEFEFE"/>
                </a:solidFill>
                <a:latin typeface="Lucida Sans Unicode"/>
                <a:cs typeface="Lucida Sans Unicode"/>
              </a:rPr>
              <a:t>S</a:t>
            </a:r>
            <a:r>
              <a:rPr dirty="0" sz="2000" spc="-30">
                <a:solidFill>
                  <a:srgbClr val="FEFEFE"/>
                </a:solidFill>
                <a:latin typeface="Lucida Sans Unicode"/>
                <a:cs typeface="Lucida Sans Unicode"/>
              </a:rPr>
              <a:t>o</a:t>
            </a:r>
            <a:r>
              <a:rPr dirty="0" sz="2000" spc="-20">
                <a:solidFill>
                  <a:srgbClr val="FEFEFE"/>
                </a:solidFill>
                <a:latin typeface="Lucida Sans Unicode"/>
                <a:cs typeface="Lucida Sans Unicode"/>
              </a:rPr>
              <a:t>un</a:t>
            </a:r>
            <a:r>
              <a:rPr dirty="0" sz="2000" spc="-35">
                <a:solidFill>
                  <a:srgbClr val="FEFEFE"/>
                </a:solidFill>
                <a:latin typeface="Lucida Sans Unicode"/>
                <a:cs typeface="Lucida Sans Unicode"/>
              </a:rPr>
              <a:t>d</a:t>
            </a:r>
            <a:r>
              <a:rPr dirty="0" sz="2000" spc="-114">
                <a:solidFill>
                  <a:srgbClr val="FEFEFE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35">
                <a:solidFill>
                  <a:srgbClr val="FEFEFE"/>
                </a:solidFill>
                <a:latin typeface="Lucida Sans Unicode"/>
                <a:cs typeface="Lucida Sans Unicode"/>
              </a:rPr>
              <a:t>R</a:t>
            </a:r>
            <a:r>
              <a:rPr dirty="0" sz="2000">
                <a:solidFill>
                  <a:srgbClr val="FEFEFE"/>
                </a:solidFill>
                <a:latin typeface="Lucida Sans Unicode"/>
                <a:cs typeface="Lucida Sans Unicode"/>
              </a:rPr>
              <a:t>e</a:t>
            </a:r>
            <a:r>
              <a:rPr dirty="0" sz="2000" spc="-80">
                <a:solidFill>
                  <a:srgbClr val="FEFEFE"/>
                </a:solidFill>
                <a:latin typeface="Lucida Sans Unicode"/>
                <a:cs typeface="Lucida Sans Unicode"/>
              </a:rPr>
              <a:t>c</a:t>
            </a:r>
            <a:r>
              <a:rPr dirty="0" sz="2000" spc="-30">
                <a:solidFill>
                  <a:srgbClr val="FEFEFE"/>
                </a:solidFill>
                <a:latin typeface="Lucida Sans Unicode"/>
                <a:cs typeface="Lucida Sans Unicode"/>
              </a:rPr>
              <a:t>o</a:t>
            </a:r>
            <a:r>
              <a:rPr dirty="0" sz="2000" spc="-10">
                <a:solidFill>
                  <a:srgbClr val="FEFEFE"/>
                </a:solidFill>
                <a:latin typeface="Lucida Sans Unicode"/>
                <a:cs typeface="Lucida Sans Unicode"/>
              </a:rPr>
              <a:t>r</a:t>
            </a:r>
            <a:r>
              <a:rPr dirty="0" sz="2000" spc="-40">
                <a:solidFill>
                  <a:srgbClr val="FEFEFE"/>
                </a:solidFill>
                <a:latin typeface="Lucida Sans Unicode"/>
                <a:cs typeface="Lucida Sans Unicode"/>
              </a:rPr>
              <a:t>d</a:t>
            </a:r>
            <a:r>
              <a:rPr dirty="0" sz="2000" spc="-80">
                <a:solidFill>
                  <a:srgbClr val="FEFEFE"/>
                </a:solidFill>
                <a:latin typeface="Lucida Sans Unicode"/>
                <a:cs typeface="Lucida Sans Unicode"/>
              </a:rPr>
              <a:t>i</a:t>
            </a:r>
            <a:r>
              <a:rPr dirty="0" sz="2000" spc="-20">
                <a:solidFill>
                  <a:srgbClr val="FEFEFE"/>
                </a:solidFill>
                <a:latin typeface="Lucida Sans Unicode"/>
                <a:cs typeface="Lucida Sans Unicode"/>
              </a:rPr>
              <a:t>n</a:t>
            </a:r>
            <a:r>
              <a:rPr dirty="0" sz="2000" spc="-155">
                <a:solidFill>
                  <a:srgbClr val="FEFEFE"/>
                </a:solidFill>
                <a:latin typeface="Lucida Sans Unicode"/>
                <a:cs typeface="Lucida Sans Unicode"/>
              </a:rPr>
              <a:t>g</a:t>
            </a:r>
            <a:endParaRPr sz="20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7999" cy="102869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576475" y="1"/>
              <a:ext cx="6711523" cy="848658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570757" y="334416"/>
              <a:ext cx="1381124" cy="101917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467330" y="2798890"/>
              <a:ext cx="133349" cy="13334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110267" y="3365628"/>
              <a:ext cx="142874" cy="14287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110267" y="4508627"/>
              <a:ext cx="142874" cy="142874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659765" marR="177165" indent="-647700">
              <a:lnSpc>
                <a:spcPct val="125000"/>
              </a:lnSpc>
              <a:spcBef>
                <a:spcPts val="100"/>
              </a:spcBef>
            </a:pPr>
            <a:r>
              <a:rPr dirty="0" u="heavy" spc="-5" b="1">
                <a:uFill>
                  <a:solidFill>
                    <a:srgbClr val="FEFEFE"/>
                  </a:solidFill>
                </a:uFill>
                <a:latin typeface="Tahoma"/>
                <a:cs typeface="Tahoma"/>
              </a:rPr>
              <a:t>Database </a:t>
            </a:r>
            <a:r>
              <a:rPr dirty="0" u="heavy" spc="20" b="1">
                <a:uFill>
                  <a:solidFill>
                    <a:srgbClr val="FEFEFE"/>
                  </a:solidFill>
                </a:uFill>
                <a:latin typeface="Tahoma"/>
                <a:cs typeface="Tahoma"/>
              </a:rPr>
              <a:t>model</a:t>
            </a:r>
            <a:r>
              <a:rPr dirty="0" spc="20" b="1">
                <a:latin typeface="Tahoma"/>
                <a:cs typeface="Tahoma"/>
              </a:rPr>
              <a:t> </a:t>
            </a:r>
            <a:r>
              <a:rPr dirty="0" spc="-45"/>
              <a:t>with </a:t>
            </a:r>
            <a:r>
              <a:rPr dirty="0" spc="-35"/>
              <a:t>machine </a:t>
            </a:r>
            <a:r>
              <a:rPr dirty="0" spc="-60"/>
              <a:t>learning </a:t>
            </a:r>
            <a:r>
              <a:rPr dirty="0" spc="-55"/>
              <a:t> </a:t>
            </a:r>
            <a:r>
              <a:rPr dirty="0" spc="-25"/>
              <a:t>Predict</a:t>
            </a:r>
            <a:r>
              <a:rPr dirty="0" spc="-170"/>
              <a:t> </a:t>
            </a:r>
            <a:r>
              <a:rPr dirty="0" spc="-50"/>
              <a:t>score</a:t>
            </a:r>
            <a:r>
              <a:rPr dirty="0" spc="-170"/>
              <a:t> </a:t>
            </a:r>
            <a:r>
              <a:rPr dirty="0" spc="-40"/>
              <a:t>for</a:t>
            </a:r>
            <a:r>
              <a:rPr dirty="0" spc="-170"/>
              <a:t> </a:t>
            </a:r>
            <a:r>
              <a:rPr dirty="0" spc="-30"/>
              <a:t>each</a:t>
            </a:r>
            <a:r>
              <a:rPr dirty="0" spc="-170"/>
              <a:t> </a:t>
            </a:r>
            <a:r>
              <a:rPr dirty="0" spc="-55"/>
              <a:t>wish</a:t>
            </a:r>
            <a:r>
              <a:rPr dirty="0" spc="-170"/>
              <a:t> </a:t>
            </a:r>
            <a:r>
              <a:rPr dirty="0" spc="-35"/>
              <a:t>that</a:t>
            </a:r>
            <a:r>
              <a:rPr dirty="0" spc="-170"/>
              <a:t> </a:t>
            </a:r>
            <a:r>
              <a:rPr dirty="0" spc="-105"/>
              <a:t>is</a:t>
            </a:r>
            <a:r>
              <a:rPr dirty="0" spc="-170"/>
              <a:t> </a:t>
            </a:r>
            <a:r>
              <a:rPr dirty="0" spc="-40"/>
              <a:t>stored  </a:t>
            </a:r>
            <a:r>
              <a:rPr dirty="0" spc="-50"/>
              <a:t>within</a:t>
            </a:r>
            <a:r>
              <a:rPr dirty="0" spc="-175"/>
              <a:t> </a:t>
            </a:r>
            <a:r>
              <a:rPr dirty="0" spc="-25"/>
              <a:t>the</a:t>
            </a:r>
            <a:r>
              <a:rPr dirty="0" spc="-170"/>
              <a:t> </a:t>
            </a:r>
            <a:r>
              <a:rPr dirty="0" spc="-40"/>
              <a:t>common</a:t>
            </a:r>
            <a:r>
              <a:rPr dirty="0" spc="-175"/>
              <a:t> </a:t>
            </a:r>
            <a:r>
              <a:rPr dirty="0" spc="-55"/>
              <a:t>wish</a:t>
            </a:r>
            <a:r>
              <a:rPr dirty="0" spc="-170"/>
              <a:t> </a:t>
            </a:r>
            <a:r>
              <a:rPr dirty="0" spc="-95"/>
              <a:t>list</a:t>
            </a:r>
          </a:p>
          <a:p>
            <a:pPr marL="659765" marR="5080">
              <a:lnSpc>
                <a:spcPct val="125000"/>
              </a:lnSpc>
            </a:pPr>
            <a:r>
              <a:rPr dirty="0" spc="-85"/>
              <a:t>The</a:t>
            </a:r>
            <a:r>
              <a:rPr dirty="0" spc="-170"/>
              <a:t> </a:t>
            </a:r>
            <a:r>
              <a:rPr dirty="0" spc="-40"/>
              <a:t>model</a:t>
            </a:r>
            <a:r>
              <a:rPr dirty="0" spc="-170"/>
              <a:t> </a:t>
            </a:r>
            <a:r>
              <a:rPr dirty="0" spc="-105"/>
              <a:t>is</a:t>
            </a:r>
            <a:r>
              <a:rPr dirty="0" spc="-170"/>
              <a:t> </a:t>
            </a:r>
            <a:r>
              <a:rPr dirty="0" spc="-35"/>
              <a:t>trained</a:t>
            </a:r>
            <a:r>
              <a:rPr dirty="0" spc="-170"/>
              <a:t> </a:t>
            </a:r>
            <a:r>
              <a:rPr dirty="0" spc="-95"/>
              <a:t>using</a:t>
            </a:r>
            <a:r>
              <a:rPr dirty="0" spc="-170"/>
              <a:t> </a:t>
            </a:r>
            <a:r>
              <a:rPr dirty="0" spc="-75"/>
              <a:t>initial</a:t>
            </a:r>
            <a:r>
              <a:rPr dirty="0" spc="-170"/>
              <a:t> </a:t>
            </a:r>
            <a:r>
              <a:rPr dirty="0" spc="-70"/>
              <a:t>group</a:t>
            </a:r>
            <a:r>
              <a:rPr dirty="0" spc="-170"/>
              <a:t> </a:t>
            </a:r>
            <a:r>
              <a:rPr dirty="0" spc="-50"/>
              <a:t>of  </a:t>
            </a:r>
            <a:r>
              <a:rPr dirty="0" spc="-50"/>
              <a:t>users's</a:t>
            </a:r>
            <a:r>
              <a:rPr dirty="0" spc="-170"/>
              <a:t> </a:t>
            </a:r>
            <a:r>
              <a:rPr dirty="0" spc="-55"/>
              <a:t>input</a:t>
            </a:r>
            <a:r>
              <a:rPr dirty="0" spc="-170"/>
              <a:t> </a:t>
            </a:r>
            <a:r>
              <a:rPr dirty="0" spc="-60"/>
              <a:t>of</a:t>
            </a:r>
            <a:r>
              <a:rPr dirty="0" spc="-170"/>
              <a:t> </a:t>
            </a:r>
            <a:r>
              <a:rPr dirty="0" spc="-75"/>
              <a:t>wishlist</a:t>
            </a:r>
            <a:r>
              <a:rPr dirty="0" spc="-170"/>
              <a:t> </a:t>
            </a:r>
            <a:r>
              <a:rPr dirty="0" spc="-45"/>
              <a:t>as</a:t>
            </a:r>
            <a:r>
              <a:rPr dirty="0" spc="-170"/>
              <a:t> </a:t>
            </a:r>
            <a:r>
              <a:rPr dirty="0" spc="-35"/>
              <a:t>response  </a:t>
            </a:r>
            <a:r>
              <a:rPr dirty="0" spc="-40"/>
              <a:t>variable</a:t>
            </a:r>
            <a:r>
              <a:rPr dirty="0" spc="-175"/>
              <a:t> </a:t>
            </a:r>
            <a:r>
              <a:rPr dirty="0" spc="-20"/>
              <a:t>and</a:t>
            </a:r>
            <a:r>
              <a:rPr dirty="0" spc="-170"/>
              <a:t> </a:t>
            </a:r>
            <a:r>
              <a:rPr dirty="0" spc="-40"/>
              <a:t>personal</a:t>
            </a:r>
            <a:r>
              <a:rPr dirty="0" spc="-170"/>
              <a:t> </a:t>
            </a:r>
            <a:r>
              <a:rPr dirty="0" spc="-65"/>
              <a:t>info</a:t>
            </a:r>
            <a:r>
              <a:rPr dirty="0" spc="-170"/>
              <a:t> </a:t>
            </a:r>
            <a:r>
              <a:rPr dirty="0" spc="-45"/>
              <a:t>as</a:t>
            </a:r>
            <a:r>
              <a:rPr dirty="0" spc="-175"/>
              <a:t> </a:t>
            </a:r>
            <a:r>
              <a:rPr dirty="0" spc="-45"/>
              <a:t>predictor</a:t>
            </a:r>
          </a:p>
        </p:txBody>
      </p:sp>
      <p:grpSp>
        <p:nvGrpSpPr>
          <p:cNvPr id="10" name="object 10"/>
          <p:cNvGrpSpPr/>
          <p:nvPr/>
        </p:nvGrpSpPr>
        <p:grpSpPr>
          <a:xfrm>
            <a:off x="8467330" y="6227890"/>
            <a:ext cx="786130" cy="1847850"/>
            <a:chOff x="8467330" y="6227890"/>
            <a:chExt cx="786130" cy="1847850"/>
          </a:xfrm>
        </p:grpSpPr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467330" y="6227890"/>
              <a:ext cx="133349" cy="133349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110267" y="6794627"/>
              <a:ext cx="142874" cy="14287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467330" y="7942390"/>
              <a:ext cx="133349" cy="133349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8788005" y="5919915"/>
            <a:ext cx="7907020" cy="2882900"/>
          </a:xfrm>
          <a:prstGeom prst="rect">
            <a:avLst/>
          </a:prstGeom>
        </p:spPr>
        <p:txBody>
          <a:bodyPr wrap="square" lIns="0" tIns="1270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0"/>
              </a:spcBef>
            </a:pPr>
            <a:r>
              <a:rPr dirty="0" u="heavy" sz="3000" spc="-35" b="1">
                <a:solidFill>
                  <a:srgbClr val="FEFEFE"/>
                </a:solidFill>
                <a:uFill>
                  <a:solidFill>
                    <a:srgbClr val="FEFEFE"/>
                  </a:solidFill>
                </a:uFill>
                <a:latin typeface="Tahoma"/>
                <a:cs typeface="Tahoma"/>
              </a:rPr>
              <a:t>Pre-filled</a:t>
            </a:r>
            <a:r>
              <a:rPr dirty="0" u="heavy" sz="3000" spc="-110" b="1">
                <a:solidFill>
                  <a:srgbClr val="FEFEFE"/>
                </a:solidFill>
                <a:uFill>
                  <a:solidFill>
                    <a:srgbClr val="FEFEFE"/>
                  </a:solidFill>
                </a:uFill>
                <a:latin typeface="Tahoma"/>
                <a:cs typeface="Tahoma"/>
              </a:rPr>
              <a:t> </a:t>
            </a:r>
            <a:r>
              <a:rPr dirty="0" u="heavy" sz="3000" spc="15" b="1">
                <a:solidFill>
                  <a:srgbClr val="FEFEFE"/>
                </a:solidFill>
                <a:uFill>
                  <a:solidFill>
                    <a:srgbClr val="FEFEFE"/>
                  </a:solidFill>
                </a:uFill>
                <a:latin typeface="Tahoma"/>
                <a:cs typeface="Tahoma"/>
              </a:rPr>
              <a:t>Content</a:t>
            </a:r>
            <a:r>
              <a:rPr dirty="0" sz="3000" spc="-110" b="1">
                <a:solidFill>
                  <a:srgbClr val="FEFEFE"/>
                </a:solidFill>
                <a:latin typeface="Tahoma"/>
                <a:cs typeface="Tahoma"/>
              </a:rPr>
              <a:t> </a:t>
            </a:r>
            <a:r>
              <a:rPr dirty="0" sz="3000" spc="-30">
                <a:solidFill>
                  <a:srgbClr val="FEFEFE"/>
                </a:solidFill>
                <a:latin typeface="Lucida Sans Unicode"/>
                <a:cs typeface="Lucida Sans Unicode"/>
              </a:rPr>
              <a:t>on</a:t>
            </a:r>
            <a:r>
              <a:rPr dirty="0" sz="3000" spc="-180">
                <a:solidFill>
                  <a:srgbClr val="FEFEFE"/>
                </a:solidFill>
                <a:latin typeface="Lucida Sans Unicode"/>
                <a:cs typeface="Lucida Sans Unicode"/>
              </a:rPr>
              <a:t> </a:t>
            </a:r>
            <a:r>
              <a:rPr dirty="0" sz="3000" spc="-40">
                <a:solidFill>
                  <a:srgbClr val="FEFEFE"/>
                </a:solidFill>
                <a:latin typeface="Lucida Sans Unicode"/>
                <a:cs typeface="Lucida Sans Unicode"/>
              </a:rPr>
              <a:t>website</a:t>
            </a:r>
            <a:endParaRPr sz="3000">
              <a:latin typeface="Lucida Sans Unicode"/>
              <a:cs typeface="Lucida Sans Unicode"/>
            </a:endParaRPr>
          </a:p>
          <a:p>
            <a:pPr marL="659765" marR="237490">
              <a:lnSpc>
                <a:spcPct val="125000"/>
              </a:lnSpc>
            </a:pPr>
            <a:r>
              <a:rPr dirty="0" sz="3000" spc="-5">
                <a:solidFill>
                  <a:srgbClr val="FEFEFE"/>
                </a:solidFill>
                <a:latin typeface="Lucida Sans Unicode"/>
                <a:cs typeface="Lucida Sans Unicode"/>
              </a:rPr>
              <a:t>Present</a:t>
            </a:r>
            <a:r>
              <a:rPr dirty="0" sz="3000" spc="-170">
                <a:solidFill>
                  <a:srgbClr val="FEFEFE"/>
                </a:solidFill>
                <a:latin typeface="Lucida Sans Unicode"/>
                <a:cs typeface="Lucida Sans Unicode"/>
              </a:rPr>
              <a:t> </a:t>
            </a:r>
            <a:r>
              <a:rPr dirty="0" sz="3000" spc="-25">
                <a:solidFill>
                  <a:srgbClr val="FEFEFE"/>
                </a:solidFill>
                <a:latin typeface="Lucida Sans Unicode"/>
                <a:cs typeface="Lucida Sans Unicode"/>
              </a:rPr>
              <a:t>the</a:t>
            </a:r>
            <a:r>
              <a:rPr dirty="0" sz="3000" spc="-170">
                <a:solidFill>
                  <a:srgbClr val="FEFEFE"/>
                </a:solidFill>
                <a:latin typeface="Lucida Sans Unicode"/>
                <a:cs typeface="Lucida Sans Unicode"/>
              </a:rPr>
              <a:t> </a:t>
            </a:r>
            <a:r>
              <a:rPr dirty="0" sz="3000" spc="-75">
                <a:solidFill>
                  <a:srgbClr val="FEFEFE"/>
                </a:solidFill>
                <a:latin typeface="Lucida Sans Unicode"/>
                <a:cs typeface="Lucida Sans Unicode"/>
              </a:rPr>
              <a:t>first</a:t>
            </a:r>
            <a:r>
              <a:rPr dirty="0" sz="3000" spc="-170">
                <a:solidFill>
                  <a:srgbClr val="FEFEFE"/>
                </a:solidFill>
                <a:latin typeface="Lucida Sans Unicode"/>
                <a:cs typeface="Lucida Sans Unicode"/>
              </a:rPr>
              <a:t> </a:t>
            </a:r>
            <a:r>
              <a:rPr dirty="0" sz="3000" spc="-185">
                <a:solidFill>
                  <a:srgbClr val="FEFEFE"/>
                </a:solidFill>
                <a:latin typeface="Lucida Sans Unicode"/>
                <a:cs typeface="Lucida Sans Unicode"/>
              </a:rPr>
              <a:t>7</a:t>
            </a:r>
            <a:r>
              <a:rPr dirty="0" sz="3000" spc="-170">
                <a:solidFill>
                  <a:srgbClr val="FEFEFE"/>
                </a:solidFill>
                <a:latin typeface="Lucida Sans Unicode"/>
                <a:cs typeface="Lucida Sans Unicode"/>
              </a:rPr>
              <a:t> </a:t>
            </a:r>
            <a:r>
              <a:rPr dirty="0" sz="3000" spc="-50">
                <a:solidFill>
                  <a:srgbClr val="FEFEFE"/>
                </a:solidFill>
                <a:latin typeface="Lucida Sans Unicode"/>
                <a:cs typeface="Lucida Sans Unicode"/>
              </a:rPr>
              <a:t>wishes</a:t>
            </a:r>
            <a:r>
              <a:rPr dirty="0" sz="3000" spc="-170">
                <a:solidFill>
                  <a:srgbClr val="FEFEFE"/>
                </a:solidFill>
                <a:latin typeface="Lucida Sans Unicode"/>
                <a:cs typeface="Lucida Sans Unicode"/>
              </a:rPr>
              <a:t> </a:t>
            </a:r>
            <a:r>
              <a:rPr dirty="0" sz="3000" spc="-60">
                <a:solidFill>
                  <a:srgbClr val="FEFEFE"/>
                </a:solidFill>
                <a:latin typeface="Lucida Sans Unicode"/>
                <a:cs typeface="Lucida Sans Unicode"/>
              </a:rPr>
              <a:t>of</a:t>
            </a:r>
            <a:r>
              <a:rPr dirty="0" sz="3000" spc="-170">
                <a:solidFill>
                  <a:srgbClr val="FEFEFE"/>
                </a:solidFill>
                <a:latin typeface="Lucida Sans Unicode"/>
                <a:cs typeface="Lucida Sans Unicode"/>
              </a:rPr>
              <a:t> </a:t>
            </a:r>
            <a:r>
              <a:rPr dirty="0" sz="3000" spc="-25">
                <a:solidFill>
                  <a:srgbClr val="FEFEFE"/>
                </a:solidFill>
                <a:latin typeface="Lucida Sans Unicode"/>
                <a:cs typeface="Lucida Sans Unicode"/>
              </a:rPr>
              <a:t>the</a:t>
            </a:r>
            <a:r>
              <a:rPr dirty="0" sz="3000" spc="-170">
                <a:solidFill>
                  <a:srgbClr val="FEFEFE"/>
                </a:solidFill>
                <a:latin typeface="Lucida Sans Unicode"/>
                <a:cs typeface="Lucida Sans Unicode"/>
              </a:rPr>
              <a:t> </a:t>
            </a:r>
            <a:r>
              <a:rPr dirty="0" sz="3000" spc="-70">
                <a:solidFill>
                  <a:srgbClr val="FEFEFE"/>
                </a:solidFill>
                <a:latin typeface="Lucida Sans Unicode"/>
                <a:cs typeface="Lucida Sans Unicode"/>
              </a:rPr>
              <a:t>highest  </a:t>
            </a:r>
            <a:r>
              <a:rPr dirty="0" sz="3000" spc="-50">
                <a:solidFill>
                  <a:srgbClr val="FEFEFE"/>
                </a:solidFill>
                <a:latin typeface="Lucida Sans Unicode"/>
                <a:cs typeface="Lucida Sans Unicode"/>
              </a:rPr>
              <a:t>score</a:t>
            </a:r>
            <a:r>
              <a:rPr dirty="0" sz="3000" spc="-175">
                <a:solidFill>
                  <a:srgbClr val="FEFEFE"/>
                </a:solidFill>
                <a:latin typeface="Lucida Sans Unicode"/>
                <a:cs typeface="Lucida Sans Unicode"/>
              </a:rPr>
              <a:t> </a:t>
            </a:r>
            <a:r>
              <a:rPr dirty="0" sz="3000" spc="-40">
                <a:solidFill>
                  <a:srgbClr val="FEFEFE"/>
                </a:solidFill>
                <a:latin typeface="Lucida Sans Unicode"/>
                <a:cs typeface="Lucida Sans Unicode"/>
              </a:rPr>
              <a:t>for</a:t>
            </a:r>
            <a:r>
              <a:rPr dirty="0" sz="3000" spc="-170">
                <a:solidFill>
                  <a:srgbClr val="FEFEFE"/>
                </a:solidFill>
                <a:latin typeface="Lucida Sans Unicode"/>
                <a:cs typeface="Lucida Sans Unicode"/>
              </a:rPr>
              <a:t> </a:t>
            </a:r>
            <a:r>
              <a:rPr dirty="0" sz="3000" spc="-45">
                <a:solidFill>
                  <a:srgbClr val="FEFEFE"/>
                </a:solidFill>
                <a:latin typeface="Lucida Sans Unicode"/>
                <a:cs typeface="Lucida Sans Unicode"/>
              </a:rPr>
              <a:t>users</a:t>
            </a:r>
            <a:r>
              <a:rPr dirty="0" sz="3000" spc="-170">
                <a:solidFill>
                  <a:srgbClr val="FEFEFE"/>
                </a:solidFill>
                <a:latin typeface="Lucida Sans Unicode"/>
                <a:cs typeface="Lucida Sans Unicode"/>
              </a:rPr>
              <a:t> </a:t>
            </a:r>
            <a:r>
              <a:rPr dirty="0" sz="3000" spc="-50">
                <a:solidFill>
                  <a:srgbClr val="FEFEFE"/>
                </a:solidFill>
                <a:latin typeface="Lucida Sans Unicode"/>
                <a:cs typeface="Lucida Sans Unicode"/>
              </a:rPr>
              <a:t>to</a:t>
            </a:r>
            <a:r>
              <a:rPr dirty="0" sz="3000" spc="-175">
                <a:solidFill>
                  <a:srgbClr val="FEFEFE"/>
                </a:solidFill>
                <a:latin typeface="Lucida Sans Unicode"/>
                <a:cs typeface="Lucida Sans Unicode"/>
              </a:rPr>
              <a:t> </a:t>
            </a:r>
            <a:r>
              <a:rPr dirty="0" sz="3000" spc="-60">
                <a:solidFill>
                  <a:srgbClr val="FEFEFE"/>
                </a:solidFill>
                <a:latin typeface="Lucida Sans Unicode"/>
                <a:cs typeface="Lucida Sans Unicode"/>
              </a:rPr>
              <a:t>select</a:t>
            </a:r>
            <a:endParaRPr sz="3000">
              <a:latin typeface="Lucida Sans Unicode"/>
              <a:cs typeface="Lucida Sans Unicode"/>
            </a:endParaRPr>
          </a:p>
          <a:p>
            <a:pPr marL="12700" marR="5080">
              <a:lnSpc>
                <a:spcPct val="125000"/>
              </a:lnSpc>
            </a:pPr>
            <a:r>
              <a:rPr dirty="0" sz="3000" spc="-85">
                <a:solidFill>
                  <a:srgbClr val="FEFEFE"/>
                </a:solidFill>
                <a:latin typeface="Lucida Sans Unicode"/>
                <a:cs typeface="Lucida Sans Unicode"/>
              </a:rPr>
              <a:t>The</a:t>
            </a:r>
            <a:r>
              <a:rPr dirty="0" sz="3000" spc="-170">
                <a:solidFill>
                  <a:srgbClr val="FEFEFE"/>
                </a:solidFill>
                <a:latin typeface="Lucida Sans Unicode"/>
                <a:cs typeface="Lucida Sans Unicode"/>
              </a:rPr>
              <a:t> </a:t>
            </a:r>
            <a:r>
              <a:rPr dirty="0" sz="3000" spc="-40">
                <a:solidFill>
                  <a:srgbClr val="FEFEFE"/>
                </a:solidFill>
                <a:latin typeface="Lucida Sans Unicode"/>
                <a:cs typeface="Lucida Sans Unicode"/>
              </a:rPr>
              <a:t>user's</a:t>
            </a:r>
            <a:r>
              <a:rPr dirty="0" sz="3000" spc="-170">
                <a:solidFill>
                  <a:srgbClr val="FEFEFE"/>
                </a:solidFill>
                <a:latin typeface="Lucida Sans Unicode"/>
                <a:cs typeface="Lucida Sans Unicode"/>
              </a:rPr>
              <a:t> </a:t>
            </a:r>
            <a:r>
              <a:rPr dirty="0" sz="3000" spc="-65">
                <a:solidFill>
                  <a:srgbClr val="FEFEFE"/>
                </a:solidFill>
                <a:latin typeface="Lucida Sans Unicode"/>
                <a:cs typeface="Lucida Sans Unicode"/>
              </a:rPr>
              <a:t>choice</a:t>
            </a:r>
            <a:r>
              <a:rPr dirty="0" sz="3000" spc="-170">
                <a:solidFill>
                  <a:srgbClr val="FEFEFE"/>
                </a:solidFill>
                <a:latin typeface="Lucida Sans Unicode"/>
                <a:cs typeface="Lucida Sans Unicode"/>
              </a:rPr>
              <a:t> </a:t>
            </a:r>
            <a:r>
              <a:rPr dirty="0" sz="3000" spc="-105">
                <a:solidFill>
                  <a:srgbClr val="FEFEFE"/>
                </a:solidFill>
                <a:latin typeface="Lucida Sans Unicode"/>
                <a:cs typeface="Lucida Sans Unicode"/>
              </a:rPr>
              <a:t>is</a:t>
            </a:r>
            <a:r>
              <a:rPr dirty="0" sz="3000" spc="-170">
                <a:solidFill>
                  <a:srgbClr val="FEFEFE"/>
                </a:solidFill>
                <a:latin typeface="Lucida Sans Unicode"/>
                <a:cs typeface="Lucida Sans Unicode"/>
              </a:rPr>
              <a:t> </a:t>
            </a:r>
            <a:r>
              <a:rPr dirty="0" sz="3000" spc="-155">
                <a:solidFill>
                  <a:srgbClr val="FEFEFE"/>
                </a:solidFill>
                <a:latin typeface="Lucida Sans Unicode"/>
                <a:cs typeface="Lucida Sans Unicode"/>
              </a:rPr>
              <a:t>fed-back</a:t>
            </a:r>
            <a:r>
              <a:rPr dirty="0" sz="3000" spc="-170">
                <a:solidFill>
                  <a:srgbClr val="FEFEFE"/>
                </a:solidFill>
                <a:latin typeface="Lucida Sans Unicode"/>
                <a:cs typeface="Lucida Sans Unicode"/>
              </a:rPr>
              <a:t> </a:t>
            </a:r>
            <a:r>
              <a:rPr dirty="0" sz="3000" spc="-50">
                <a:solidFill>
                  <a:srgbClr val="FEFEFE"/>
                </a:solidFill>
                <a:latin typeface="Lucida Sans Unicode"/>
                <a:cs typeface="Lucida Sans Unicode"/>
              </a:rPr>
              <a:t>to</a:t>
            </a:r>
            <a:r>
              <a:rPr dirty="0" sz="3000" spc="-170">
                <a:solidFill>
                  <a:srgbClr val="FEFEFE"/>
                </a:solidFill>
                <a:latin typeface="Lucida Sans Unicode"/>
                <a:cs typeface="Lucida Sans Unicode"/>
              </a:rPr>
              <a:t> </a:t>
            </a:r>
            <a:r>
              <a:rPr dirty="0" sz="3000" spc="-25">
                <a:solidFill>
                  <a:srgbClr val="FEFEFE"/>
                </a:solidFill>
                <a:latin typeface="Lucida Sans Unicode"/>
                <a:cs typeface="Lucida Sans Unicode"/>
              </a:rPr>
              <a:t>the</a:t>
            </a:r>
            <a:r>
              <a:rPr dirty="0" sz="3000" spc="-170">
                <a:solidFill>
                  <a:srgbClr val="FEFEFE"/>
                </a:solidFill>
                <a:latin typeface="Lucida Sans Unicode"/>
                <a:cs typeface="Lucida Sans Unicode"/>
              </a:rPr>
              <a:t> </a:t>
            </a:r>
            <a:r>
              <a:rPr dirty="0" sz="3000" spc="-40">
                <a:solidFill>
                  <a:srgbClr val="FEFEFE"/>
                </a:solidFill>
                <a:latin typeface="Lucida Sans Unicode"/>
                <a:cs typeface="Lucida Sans Unicode"/>
              </a:rPr>
              <a:t>model</a:t>
            </a:r>
            <a:r>
              <a:rPr dirty="0" sz="3000" spc="-170">
                <a:solidFill>
                  <a:srgbClr val="FEFEFE"/>
                </a:solidFill>
                <a:latin typeface="Lucida Sans Unicode"/>
                <a:cs typeface="Lucida Sans Unicode"/>
              </a:rPr>
              <a:t> </a:t>
            </a:r>
            <a:r>
              <a:rPr dirty="0" sz="3000" spc="-40">
                <a:solidFill>
                  <a:srgbClr val="FEFEFE"/>
                </a:solidFill>
                <a:latin typeface="Lucida Sans Unicode"/>
                <a:cs typeface="Lucida Sans Unicode"/>
              </a:rPr>
              <a:t>to  </a:t>
            </a:r>
            <a:r>
              <a:rPr dirty="0" sz="3000" spc="-55">
                <a:solidFill>
                  <a:srgbClr val="FEFEFE"/>
                </a:solidFill>
                <a:latin typeface="Lucida Sans Unicode"/>
                <a:cs typeface="Lucida Sans Unicode"/>
              </a:rPr>
              <a:t>fine</a:t>
            </a:r>
            <a:r>
              <a:rPr dirty="0" sz="3000" spc="-175">
                <a:solidFill>
                  <a:srgbClr val="FEFEFE"/>
                </a:solidFill>
                <a:latin typeface="Lucida Sans Unicode"/>
                <a:cs typeface="Lucida Sans Unicode"/>
              </a:rPr>
              <a:t> </a:t>
            </a:r>
            <a:r>
              <a:rPr dirty="0" sz="3000" spc="-25">
                <a:solidFill>
                  <a:srgbClr val="FEFEFE"/>
                </a:solidFill>
                <a:latin typeface="Lucida Sans Unicode"/>
                <a:cs typeface="Lucida Sans Unicode"/>
              </a:rPr>
              <a:t>tune</a:t>
            </a:r>
            <a:r>
              <a:rPr dirty="0" sz="3000" spc="-170">
                <a:solidFill>
                  <a:srgbClr val="FEFEFE"/>
                </a:solidFill>
                <a:latin typeface="Lucida Sans Unicode"/>
                <a:cs typeface="Lucida Sans Unicode"/>
              </a:rPr>
              <a:t> </a:t>
            </a:r>
            <a:r>
              <a:rPr dirty="0" sz="3000" spc="-25">
                <a:solidFill>
                  <a:srgbClr val="FEFEFE"/>
                </a:solidFill>
                <a:latin typeface="Lucida Sans Unicode"/>
                <a:cs typeface="Lucida Sans Unicode"/>
              </a:rPr>
              <a:t>the</a:t>
            </a:r>
            <a:r>
              <a:rPr dirty="0" sz="3000" spc="-170">
                <a:solidFill>
                  <a:srgbClr val="FEFEFE"/>
                </a:solidFill>
                <a:latin typeface="Lucida Sans Unicode"/>
                <a:cs typeface="Lucida Sans Unicode"/>
              </a:rPr>
              <a:t> </a:t>
            </a:r>
            <a:r>
              <a:rPr dirty="0" sz="3000" spc="-40">
                <a:solidFill>
                  <a:srgbClr val="FEFEFE"/>
                </a:solidFill>
                <a:latin typeface="Lucida Sans Unicode"/>
                <a:cs typeface="Lucida Sans Unicode"/>
              </a:rPr>
              <a:t>model</a:t>
            </a:r>
            <a:endParaRPr sz="3000">
              <a:latin typeface="Lucida Sans Unicode"/>
              <a:cs typeface="Lucida Sans Unicode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2306566" y="3082857"/>
            <a:ext cx="4172585" cy="4514850"/>
            <a:chOff x="2306566" y="3082857"/>
            <a:chExt cx="4172585" cy="4514850"/>
          </a:xfrm>
        </p:grpSpPr>
        <p:sp>
          <p:nvSpPr>
            <p:cNvPr id="16" name="object 16"/>
            <p:cNvSpPr/>
            <p:nvPr/>
          </p:nvSpPr>
          <p:spPr>
            <a:xfrm>
              <a:off x="2306561" y="5920612"/>
              <a:ext cx="3801110" cy="1564005"/>
            </a:xfrm>
            <a:custGeom>
              <a:avLst/>
              <a:gdLst/>
              <a:ahLst/>
              <a:cxnLst/>
              <a:rect l="l" t="t" r="r" b="b"/>
              <a:pathLst>
                <a:path w="3801110" h="1564004">
                  <a:moveTo>
                    <a:pt x="856272" y="319862"/>
                  </a:moveTo>
                  <a:lnTo>
                    <a:pt x="852373" y="307301"/>
                  </a:lnTo>
                  <a:lnTo>
                    <a:pt x="826350" y="223481"/>
                  </a:lnTo>
                  <a:lnTo>
                    <a:pt x="826350" y="307301"/>
                  </a:lnTo>
                  <a:lnTo>
                    <a:pt x="402107" y="307301"/>
                  </a:lnTo>
                  <a:lnTo>
                    <a:pt x="457708" y="128092"/>
                  </a:lnTo>
                  <a:lnTo>
                    <a:pt x="539115" y="128092"/>
                  </a:lnTo>
                  <a:lnTo>
                    <a:pt x="548500" y="177965"/>
                  </a:lnTo>
                  <a:lnTo>
                    <a:pt x="553631" y="182219"/>
                  </a:lnTo>
                  <a:lnTo>
                    <a:pt x="787527" y="182219"/>
                  </a:lnTo>
                  <a:lnTo>
                    <a:pt x="826350" y="307301"/>
                  </a:lnTo>
                  <a:lnTo>
                    <a:pt x="826350" y="223481"/>
                  </a:lnTo>
                  <a:lnTo>
                    <a:pt x="806907" y="160832"/>
                  </a:lnTo>
                  <a:lnTo>
                    <a:pt x="802106" y="157289"/>
                  </a:lnTo>
                  <a:lnTo>
                    <a:pt x="779602" y="157289"/>
                  </a:lnTo>
                  <a:lnTo>
                    <a:pt x="569887" y="157276"/>
                  </a:lnTo>
                  <a:lnTo>
                    <a:pt x="564388" y="128092"/>
                  </a:lnTo>
                  <a:lnTo>
                    <a:pt x="560501" y="107391"/>
                  </a:lnTo>
                  <a:lnTo>
                    <a:pt x="555371" y="103149"/>
                  </a:lnTo>
                  <a:lnTo>
                    <a:pt x="488276" y="103149"/>
                  </a:lnTo>
                  <a:lnTo>
                    <a:pt x="492861" y="85178"/>
                  </a:lnTo>
                  <a:lnTo>
                    <a:pt x="735609" y="85178"/>
                  </a:lnTo>
                  <a:lnTo>
                    <a:pt x="753986" y="157276"/>
                  </a:lnTo>
                  <a:lnTo>
                    <a:pt x="779602" y="157276"/>
                  </a:lnTo>
                  <a:lnTo>
                    <a:pt x="761238" y="85178"/>
                  </a:lnTo>
                  <a:lnTo>
                    <a:pt x="755865" y="64109"/>
                  </a:lnTo>
                  <a:lnTo>
                    <a:pt x="750925" y="60236"/>
                  </a:lnTo>
                  <a:lnTo>
                    <a:pt x="477545" y="60236"/>
                  </a:lnTo>
                  <a:lnTo>
                    <a:pt x="472592" y="64109"/>
                  </a:lnTo>
                  <a:lnTo>
                    <a:pt x="462635" y="103149"/>
                  </a:lnTo>
                  <a:lnTo>
                    <a:pt x="443128" y="103149"/>
                  </a:lnTo>
                  <a:lnTo>
                    <a:pt x="438315" y="106680"/>
                  </a:lnTo>
                  <a:lnTo>
                    <a:pt x="372186" y="319862"/>
                  </a:lnTo>
                  <a:lnTo>
                    <a:pt x="372884" y="323989"/>
                  </a:lnTo>
                  <a:lnTo>
                    <a:pt x="377571" y="330365"/>
                  </a:lnTo>
                  <a:lnTo>
                    <a:pt x="381279" y="332257"/>
                  </a:lnTo>
                  <a:lnTo>
                    <a:pt x="847178" y="332257"/>
                  </a:lnTo>
                  <a:lnTo>
                    <a:pt x="850900" y="330377"/>
                  </a:lnTo>
                  <a:lnTo>
                    <a:pt x="855586" y="323989"/>
                  </a:lnTo>
                  <a:lnTo>
                    <a:pt x="856272" y="319862"/>
                  </a:lnTo>
                  <a:close/>
                </a:path>
                <a:path w="3801110" h="1564004">
                  <a:moveTo>
                    <a:pt x="1228471" y="203200"/>
                  </a:moveTo>
                  <a:lnTo>
                    <a:pt x="1224927" y="177800"/>
                  </a:lnTo>
                  <a:lnTo>
                    <a:pt x="1214539" y="152400"/>
                  </a:lnTo>
                  <a:lnTo>
                    <a:pt x="1203629" y="136004"/>
                  </a:lnTo>
                  <a:lnTo>
                    <a:pt x="1203629" y="203200"/>
                  </a:lnTo>
                  <a:lnTo>
                    <a:pt x="1200048" y="215900"/>
                  </a:lnTo>
                  <a:lnTo>
                    <a:pt x="1189482" y="228600"/>
                  </a:lnTo>
                  <a:lnTo>
                    <a:pt x="1172197" y="254000"/>
                  </a:lnTo>
                  <a:lnTo>
                    <a:pt x="1155446" y="262966"/>
                  </a:lnTo>
                  <a:lnTo>
                    <a:pt x="1155446" y="596900"/>
                  </a:lnTo>
                  <a:lnTo>
                    <a:pt x="1155446" y="609600"/>
                  </a:lnTo>
                  <a:lnTo>
                    <a:pt x="1150975" y="635000"/>
                  </a:lnTo>
                  <a:lnTo>
                    <a:pt x="1137831" y="647700"/>
                  </a:lnTo>
                  <a:lnTo>
                    <a:pt x="1116406" y="660400"/>
                  </a:lnTo>
                  <a:lnTo>
                    <a:pt x="1087069" y="685800"/>
                  </a:lnTo>
                  <a:lnTo>
                    <a:pt x="1050226" y="698500"/>
                  </a:lnTo>
                  <a:lnTo>
                    <a:pt x="1006233" y="711200"/>
                  </a:lnTo>
                  <a:lnTo>
                    <a:pt x="955509" y="723900"/>
                  </a:lnTo>
                  <a:lnTo>
                    <a:pt x="898423" y="736600"/>
                  </a:lnTo>
                  <a:lnTo>
                    <a:pt x="835367" y="749300"/>
                  </a:lnTo>
                  <a:lnTo>
                    <a:pt x="766724" y="749300"/>
                  </a:lnTo>
                  <a:lnTo>
                    <a:pt x="692886" y="762000"/>
                  </a:lnTo>
                  <a:lnTo>
                    <a:pt x="535571" y="762000"/>
                  </a:lnTo>
                  <a:lnTo>
                    <a:pt x="461733" y="749300"/>
                  </a:lnTo>
                  <a:lnTo>
                    <a:pt x="393090" y="749300"/>
                  </a:lnTo>
                  <a:lnTo>
                    <a:pt x="330034" y="736600"/>
                  </a:lnTo>
                  <a:lnTo>
                    <a:pt x="272948" y="723900"/>
                  </a:lnTo>
                  <a:lnTo>
                    <a:pt x="222224" y="711200"/>
                  </a:lnTo>
                  <a:lnTo>
                    <a:pt x="178244" y="698500"/>
                  </a:lnTo>
                  <a:lnTo>
                    <a:pt x="141389" y="685800"/>
                  </a:lnTo>
                  <a:lnTo>
                    <a:pt x="112064" y="660400"/>
                  </a:lnTo>
                  <a:lnTo>
                    <a:pt x="90627" y="647700"/>
                  </a:lnTo>
                  <a:lnTo>
                    <a:pt x="77482" y="635000"/>
                  </a:lnTo>
                  <a:lnTo>
                    <a:pt x="73025" y="609600"/>
                  </a:lnTo>
                  <a:lnTo>
                    <a:pt x="73025" y="596900"/>
                  </a:lnTo>
                  <a:lnTo>
                    <a:pt x="104152" y="609600"/>
                  </a:lnTo>
                  <a:lnTo>
                    <a:pt x="140004" y="622300"/>
                  </a:lnTo>
                  <a:lnTo>
                    <a:pt x="180200" y="635000"/>
                  </a:lnTo>
                  <a:lnTo>
                    <a:pt x="224383" y="647700"/>
                  </a:lnTo>
                  <a:lnTo>
                    <a:pt x="272186" y="660400"/>
                  </a:lnTo>
                  <a:lnTo>
                    <a:pt x="323240" y="673100"/>
                  </a:lnTo>
                  <a:lnTo>
                    <a:pt x="377164" y="685800"/>
                  </a:lnTo>
                  <a:lnTo>
                    <a:pt x="433590" y="685800"/>
                  </a:lnTo>
                  <a:lnTo>
                    <a:pt x="492163" y="698500"/>
                  </a:lnTo>
                  <a:lnTo>
                    <a:pt x="736307" y="698500"/>
                  </a:lnTo>
                  <a:lnTo>
                    <a:pt x="794880" y="685800"/>
                  </a:lnTo>
                  <a:lnTo>
                    <a:pt x="851306" y="685800"/>
                  </a:lnTo>
                  <a:lnTo>
                    <a:pt x="905230" y="673100"/>
                  </a:lnTo>
                  <a:lnTo>
                    <a:pt x="956271" y="660400"/>
                  </a:lnTo>
                  <a:lnTo>
                    <a:pt x="1004074" y="647700"/>
                  </a:lnTo>
                  <a:lnTo>
                    <a:pt x="1048258" y="635000"/>
                  </a:lnTo>
                  <a:lnTo>
                    <a:pt x="1088466" y="622300"/>
                  </a:lnTo>
                  <a:lnTo>
                    <a:pt x="1155446" y="596900"/>
                  </a:lnTo>
                  <a:lnTo>
                    <a:pt x="1155446" y="262966"/>
                  </a:lnTo>
                  <a:lnTo>
                    <a:pt x="1148448" y="266700"/>
                  </a:lnTo>
                  <a:lnTo>
                    <a:pt x="1118514" y="292100"/>
                  </a:lnTo>
                  <a:lnTo>
                    <a:pt x="1082662" y="304800"/>
                  </a:lnTo>
                  <a:lnTo>
                    <a:pt x="1041146" y="317500"/>
                  </a:lnTo>
                  <a:lnTo>
                    <a:pt x="994219" y="330200"/>
                  </a:lnTo>
                  <a:lnTo>
                    <a:pt x="942174" y="342900"/>
                  </a:lnTo>
                  <a:lnTo>
                    <a:pt x="885266" y="355600"/>
                  </a:lnTo>
                  <a:lnTo>
                    <a:pt x="823747" y="368300"/>
                  </a:lnTo>
                  <a:lnTo>
                    <a:pt x="757885" y="368300"/>
                  </a:lnTo>
                  <a:lnTo>
                    <a:pt x="687971" y="381000"/>
                  </a:lnTo>
                  <a:lnTo>
                    <a:pt x="540499" y="381000"/>
                  </a:lnTo>
                  <a:lnTo>
                    <a:pt x="470573" y="368300"/>
                  </a:lnTo>
                  <a:lnTo>
                    <a:pt x="404723" y="368300"/>
                  </a:lnTo>
                  <a:lnTo>
                    <a:pt x="343204" y="355600"/>
                  </a:lnTo>
                  <a:lnTo>
                    <a:pt x="286296" y="342900"/>
                  </a:lnTo>
                  <a:lnTo>
                    <a:pt x="234238" y="330200"/>
                  </a:lnTo>
                  <a:lnTo>
                    <a:pt x="187325" y="317500"/>
                  </a:lnTo>
                  <a:lnTo>
                    <a:pt x="145808" y="304800"/>
                  </a:lnTo>
                  <a:lnTo>
                    <a:pt x="80010" y="266700"/>
                  </a:lnTo>
                  <a:lnTo>
                    <a:pt x="56273" y="254000"/>
                  </a:lnTo>
                  <a:lnTo>
                    <a:pt x="38989" y="228600"/>
                  </a:lnTo>
                  <a:lnTo>
                    <a:pt x="28422" y="215900"/>
                  </a:lnTo>
                  <a:lnTo>
                    <a:pt x="24841" y="203200"/>
                  </a:lnTo>
                  <a:lnTo>
                    <a:pt x="28422" y="177800"/>
                  </a:lnTo>
                  <a:lnTo>
                    <a:pt x="38989" y="165100"/>
                  </a:lnTo>
                  <a:lnTo>
                    <a:pt x="56273" y="139700"/>
                  </a:lnTo>
                  <a:lnTo>
                    <a:pt x="80010" y="127000"/>
                  </a:lnTo>
                  <a:lnTo>
                    <a:pt x="109943" y="101600"/>
                  </a:lnTo>
                  <a:lnTo>
                    <a:pt x="145808" y="88900"/>
                  </a:lnTo>
                  <a:lnTo>
                    <a:pt x="187325" y="76200"/>
                  </a:lnTo>
                  <a:lnTo>
                    <a:pt x="234238" y="63500"/>
                  </a:lnTo>
                  <a:lnTo>
                    <a:pt x="286296" y="50800"/>
                  </a:lnTo>
                  <a:lnTo>
                    <a:pt x="343204" y="38100"/>
                  </a:lnTo>
                  <a:lnTo>
                    <a:pt x="404723" y="25400"/>
                  </a:lnTo>
                  <a:lnTo>
                    <a:pt x="540499" y="25400"/>
                  </a:lnTo>
                  <a:lnTo>
                    <a:pt x="614235" y="12700"/>
                  </a:lnTo>
                  <a:lnTo>
                    <a:pt x="687971" y="25400"/>
                  </a:lnTo>
                  <a:lnTo>
                    <a:pt x="823747" y="25400"/>
                  </a:lnTo>
                  <a:lnTo>
                    <a:pt x="885266" y="38100"/>
                  </a:lnTo>
                  <a:lnTo>
                    <a:pt x="942174" y="50800"/>
                  </a:lnTo>
                  <a:lnTo>
                    <a:pt x="994219" y="63500"/>
                  </a:lnTo>
                  <a:lnTo>
                    <a:pt x="1041146" y="76200"/>
                  </a:lnTo>
                  <a:lnTo>
                    <a:pt x="1082662" y="88900"/>
                  </a:lnTo>
                  <a:lnTo>
                    <a:pt x="1148448" y="127000"/>
                  </a:lnTo>
                  <a:lnTo>
                    <a:pt x="1172197" y="139700"/>
                  </a:lnTo>
                  <a:lnTo>
                    <a:pt x="1189482" y="165100"/>
                  </a:lnTo>
                  <a:lnTo>
                    <a:pt x="1200048" y="177800"/>
                  </a:lnTo>
                  <a:lnTo>
                    <a:pt x="1203629" y="203200"/>
                  </a:lnTo>
                  <a:lnTo>
                    <a:pt x="1203629" y="136004"/>
                  </a:lnTo>
                  <a:lnTo>
                    <a:pt x="1197648" y="127000"/>
                  </a:lnTo>
                  <a:lnTo>
                    <a:pt x="1174610" y="114300"/>
                  </a:lnTo>
                  <a:lnTo>
                    <a:pt x="1145755" y="88900"/>
                  </a:lnTo>
                  <a:lnTo>
                    <a:pt x="1072032" y="63500"/>
                  </a:lnTo>
                  <a:lnTo>
                    <a:pt x="1027836" y="50800"/>
                  </a:lnTo>
                  <a:lnTo>
                    <a:pt x="979233" y="38100"/>
                  </a:lnTo>
                  <a:lnTo>
                    <a:pt x="926553" y="25400"/>
                  </a:lnTo>
                  <a:lnTo>
                    <a:pt x="870153" y="12700"/>
                  </a:lnTo>
                  <a:lnTo>
                    <a:pt x="810374" y="0"/>
                  </a:lnTo>
                  <a:lnTo>
                    <a:pt x="418096" y="0"/>
                  </a:lnTo>
                  <a:lnTo>
                    <a:pt x="358317" y="12700"/>
                  </a:lnTo>
                  <a:lnTo>
                    <a:pt x="301904" y="25400"/>
                  </a:lnTo>
                  <a:lnTo>
                    <a:pt x="249237" y="38100"/>
                  </a:lnTo>
                  <a:lnTo>
                    <a:pt x="200621" y="50800"/>
                  </a:lnTo>
                  <a:lnTo>
                    <a:pt x="156438" y="63500"/>
                  </a:lnTo>
                  <a:lnTo>
                    <a:pt x="117017" y="76200"/>
                  </a:lnTo>
                  <a:lnTo>
                    <a:pt x="53860" y="114300"/>
                  </a:lnTo>
                  <a:lnTo>
                    <a:pt x="30810" y="127000"/>
                  </a:lnTo>
                  <a:lnTo>
                    <a:pt x="13931" y="152400"/>
                  </a:lnTo>
                  <a:lnTo>
                    <a:pt x="3543" y="177800"/>
                  </a:lnTo>
                  <a:lnTo>
                    <a:pt x="0" y="203200"/>
                  </a:lnTo>
                  <a:lnTo>
                    <a:pt x="0" y="495300"/>
                  </a:lnTo>
                  <a:lnTo>
                    <a:pt x="2565" y="508000"/>
                  </a:lnTo>
                  <a:lnTo>
                    <a:pt x="10261" y="533400"/>
                  </a:lnTo>
                  <a:lnTo>
                    <a:pt x="23050" y="546100"/>
                  </a:lnTo>
                  <a:lnTo>
                    <a:pt x="40881" y="571500"/>
                  </a:lnTo>
                  <a:lnTo>
                    <a:pt x="24853" y="584200"/>
                  </a:lnTo>
                  <a:lnTo>
                    <a:pt x="11861" y="596900"/>
                  </a:lnTo>
                  <a:lnTo>
                    <a:pt x="3175" y="609600"/>
                  </a:lnTo>
                  <a:lnTo>
                    <a:pt x="0" y="635000"/>
                  </a:lnTo>
                  <a:lnTo>
                    <a:pt x="0" y="927100"/>
                  </a:lnTo>
                  <a:lnTo>
                    <a:pt x="2565" y="952500"/>
                  </a:lnTo>
                  <a:lnTo>
                    <a:pt x="10261" y="965200"/>
                  </a:lnTo>
                  <a:lnTo>
                    <a:pt x="23037" y="990600"/>
                  </a:lnTo>
                  <a:lnTo>
                    <a:pt x="40868" y="1003300"/>
                  </a:lnTo>
                  <a:lnTo>
                    <a:pt x="24853" y="1016000"/>
                  </a:lnTo>
                  <a:lnTo>
                    <a:pt x="11874" y="1028700"/>
                  </a:lnTo>
                  <a:lnTo>
                    <a:pt x="3175" y="1041400"/>
                  </a:lnTo>
                  <a:lnTo>
                    <a:pt x="0" y="1066800"/>
                  </a:lnTo>
                  <a:lnTo>
                    <a:pt x="0" y="1358900"/>
                  </a:lnTo>
                  <a:lnTo>
                    <a:pt x="3543" y="1384300"/>
                  </a:lnTo>
                  <a:lnTo>
                    <a:pt x="13931" y="1409700"/>
                  </a:lnTo>
                  <a:lnTo>
                    <a:pt x="30810" y="1422400"/>
                  </a:lnTo>
                  <a:lnTo>
                    <a:pt x="53860" y="1447800"/>
                  </a:lnTo>
                  <a:lnTo>
                    <a:pt x="82702" y="1460500"/>
                  </a:lnTo>
                  <a:lnTo>
                    <a:pt x="117017" y="1485900"/>
                  </a:lnTo>
                  <a:lnTo>
                    <a:pt x="156438" y="1498600"/>
                  </a:lnTo>
                  <a:lnTo>
                    <a:pt x="200621" y="1511300"/>
                  </a:lnTo>
                  <a:lnTo>
                    <a:pt x="249237" y="1524000"/>
                  </a:lnTo>
                  <a:lnTo>
                    <a:pt x="301904" y="1536700"/>
                  </a:lnTo>
                  <a:lnTo>
                    <a:pt x="358317" y="1549400"/>
                  </a:lnTo>
                  <a:lnTo>
                    <a:pt x="418096" y="1549400"/>
                  </a:lnTo>
                  <a:lnTo>
                    <a:pt x="480910" y="1562100"/>
                  </a:lnTo>
                  <a:lnTo>
                    <a:pt x="747560" y="1562100"/>
                  </a:lnTo>
                  <a:lnTo>
                    <a:pt x="810374" y="1549400"/>
                  </a:lnTo>
                  <a:lnTo>
                    <a:pt x="870153" y="1549400"/>
                  </a:lnTo>
                  <a:lnTo>
                    <a:pt x="926553" y="1536700"/>
                  </a:lnTo>
                  <a:lnTo>
                    <a:pt x="979233" y="1524000"/>
                  </a:lnTo>
                  <a:lnTo>
                    <a:pt x="1027836" y="1511300"/>
                  </a:lnTo>
                  <a:lnTo>
                    <a:pt x="1072032" y="1498600"/>
                  </a:lnTo>
                  <a:lnTo>
                    <a:pt x="1111453" y="1485900"/>
                  </a:lnTo>
                  <a:lnTo>
                    <a:pt x="1145755" y="1460500"/>
                  </a:lnTo>
                  <a:lnTo>
                    <a:pt x="1174610" y="1447800"/>
                  </a:lnTo>
                  <a:lnTo>
                    <a:pt x="1197648" y="1422400"/>
                  </a:lnTo>
                  <a:lnTo>
                    <a:pt x="1214539" y="1409700"/>
                  </a:lnTo>
                  <a:lnTo>
                    <a:pt x="1224927" y="1384300"/>
                  </a:lnTo>
                  <a:lnTo>
                    <a:pt x="1228471" y="1358900"/>
                  </a:lnTo>
                  <a:lnTo>
                    <a:pt x="1228471" y="1244600"/>
                  </a:lnTo>
                  <a:lnTo>
                    <a:pt x="1228471" y="1066800"/>
                  </a:lnTo>
                  <a:lnTo>
                    <a:pt x="1225296" y="1041400"/>
                  </a:lnTo>
                  <a:lnTo>
                    <a:pt x="1216596" y="1028700"/>
                  </a:lnTo>
                  <a:lnTo>
                    <a:pt x="1203629" y="1016012"/>
                  </a:lnTo>
                  <a:lnTo>
                    <a:pt x="1203629" y="1066800"/>
                  </a:lnTo>
                  <a:lnTo>
                    <a:pt x="1200048" y="1079500"/>
                  </a:lnTo>
                  <a:lnTo>
                    <a:pt x="1189482" y="1104900"/>
                  </a:lnTo>
                  <a:lnTo>
                    <a:pt x="1172197" y="1117600"/>
                  </a:lnTo>
                  <a:lnTo>
                    <a:pt x="1148448" y="1143000"/>
                  </a:lnTo>
                  <a:lnTo>
                    <a:pt x="1118514" y="1155700"/>
                  </a:lnTo>
                  <a:lnTo>
                    <a:pt x="1082662" y="1168400"/>
                  </a:lnTo>
                  <a:lnTo>
                    <a:pt x="1041146" y="1193800"/>
                  </a:lnTo>
                  <a:lnTo>
                    <a:pt x="994219" y="1206500"/>
                  </a:lnTo>
                  <a:lnTo>
                    <a:pt x="942174" y="1219200"/>
                  </a:lnTo>
                  <a:lnTo>
                    <a:pt x="885266" y="1219200"/>
                  </a:lnTo>
                  <a:lnTo>
                    <a:pt x="823747" y="1231900"/>
                  </a:lnTo>
                  <a:lnTo>
                    <a:pt x="757885" y="1244600"/>
                  </a:lnTo>
                  <a:lnTo>
                    <a:pt x="470573" y="1244600"/>
                  </a:lnTo>
                  <a:lnTo>
                    <a:pt x="404723" y="1231900"/>
                  </a:lnTo>
                  <a:lnTo>
                    <a:pt x="343204" y="1219200"/>
                  </a:lnTo>
                  <a:lnTo>
                    <a:pt x="286296" y="1219200"/>
                  </a:lnTo>
                  <a:lnTo>
                    <a:pt x="234238" y="1206500"/>
                  </a:lnTo>
                  <a:lnTo>
                    <a:pt x="187325" y="1193800"/>
                  </a:lnTo>
                  <a:lnTo>
                    <a:pt x="145808" y="1168400"/>
                  </a:lnTo>
                  <a:lnTo>
                    <a:pt x="109943" y="1155700"/>
                  </a:lnTo>
                  <a:lnTo>
                    <a:pt x="80010" y="1143000"/>
                  </a:lnTo>
                  <a:lnTo>
                    <a:pt x="56273" y="1117600"/>
                  </a:lnTo>
                  <a:lnTo>
                    <a:pt x="38989" y="1104900"/>
                  </a:lnTo>
                  <a:lnTo>
                    <a:pt x="28422" y="1079500"/>
                  </a:lnTo>
                  <a:lnTo>
                    <a:pt x="24841" y="1066800"/>
                  </a:lnTo>
                  <a:lnTo>
                    <a:pt x="26530" y="1054100"/>
                  </a:lnTo>
                  <a:lnTo>
                    <a:pt x="31305" y="1041400"/>
                  </a:lnTo>
                  <a:lnTo>
                    <a:pt x="38684" y="1041400"/>
                  </a:lnTo>
                  <a:lnTo>
                    <a:pt x="48183" y="1028700"/>
                  </a:lnTo>
                  <a:lnTo>
                    <a:pt x="48183" y="1041400"/>
                  </a:lnTo>
                  <a:lnTo>
                    <a:pt x="53162" y="1066800"/>
                  </a:lnTo>
                  <a:lnTo>
                    <a:pt x="67538" y="1092200"/>
                  </a:lnTo>
                  <a:lnTo>
                    <a:pt x="90512" y="1117600"/>
                  </a:lnTo>
                  <a:lnTo>
                    <a:pt x="121259" y="1130300"/>
                  </a:lnTo>
                  <a:lnTo>
                    <a:pt x="158991" y="1155700"/>
                  </a:lnTo>
                  <a:lnTo>
                    <a:pt x="202869" y="1168400"/>
                  </a:lnTo>
                  <a:lnTo>
                    <a:pt x="252095" y="1181100"/>
                  </a:lnTo>
                  <a:lnTo>
                    <a:pt x="305854" y="1193800"/>
                  </a:lnTo>
                  <a:lnTo>
                    <a:pt x="363334" y="1206500"/>
                  </a:lnTo>
                  <a:lnTo>
                    <a:pt x="423735" y="1206500"/>
                  </a:lnTo>
                  <a:lnTo>
                    <a:pt x="486219" y="1219200"/>
                  </a:lnTo>
                  <a:lnTo>
                    <a:pt x="742251" y="1219200"/>
                  </a:lnTo>
                  <a:lnTo>
                    <a:pt x="804735" y="1206500"/>
                  </a:lnTo>
                  <a:lnTo>
                    <a:pt x="865124" y="1206500"/>
                  </a:lnTo>
                  <a:lnTo>
                    <a:pt x="922604" y="1193800"/>
                  </a:lnTo>
                  <a:lnTo>
                    <a:pt x="976363" y="1181100"/>
                  </a:lnTo>
                  <a:lnTo>
                    <a:pt x="1025601" y="1168400"/>
                  </a:lnTo>
                  <a:lnTo>
                    <a:pt x="1069479" y="1155700"/>
                  </a:lnTo>
                  <a:lnTo>
                    <a:pt x="1107198" y="1130300"/>
                  </a:lnTo>
                  <a:lnTo>
                    <a:pt x="1137958" y="1117600"/>
                  </a:lnTo>
                  <a:lnTo>
                    <a:pt x="1160932" y="1092200"/>
                  </a:lnTo>
                  <a:lnTo>
                    <a:pt x="1175308" y="1066800"/>
                  </a:lnTo>
                  <a:lnTo>
                    <a:pt x="1180287" y="1041400"/>
                  </a:lnTo>
                  <a:lnTo>
                    <a:pt x="1180287" y="1028700"/>
                  </a:lnTo>
                  <a:lnTo>
                    <a:pt x="1189786" y="1041400"/>
                  </a:lnTo>
                  <a:lnTo>
                    <a:pt x="1197152" y="1041400"/>
                  </a:lnTo>
                  <a:lnTo>
                    <a:pt x="1201928" y="1054100"/>
                  </a:lnTo>
                  <a:lnTo>
                    <a:pt x="1203629" y="1066800"/>
                  </a:lnTo>
                  <a:lnTo>
                    <a:pt x="1203629" y="1016012"/>
                  </a:lnTo>
                  <a:lnTo>
                    <a:pt x="1187589" y="1003300"/>
                  </a:lnTo>
                  <a:lnTo>
                    <a:pt x="1205420" y="990600"/>
                  </a:lnTo>
                  <a:lnTo>
                    <a:pt x="1218196" y="965200"/>
                  </a:lnTo>
                  <a:lnTo>
                    <a:pt x="1225892" y="952500"/>
                  </a:lnTo>
                  <a:lnTo>
                    <a:pt x="1228471" y="927100"/>
                  </a:lnTo>
                  <a:lnTo>
                    <a:pt x="1228471" y="812800"/>
                  </a:lnTo>
                  <a:lnTo>
                    <a:pt x="1228471" y="635000"/>
                  </a:lnTo>
                  <a:lnTo>
                    <a:pt x="1225296" y="609600"/>
                  </a:lnTo>
                  <a:lnTo>
                    <a:pt x="1216596" y="596900"/>
                  </a:lnTo>
                  <a:lnTo>
                    <a:pt x="1203629" y="584212"/>
                  </a:lnTo>
                  <a:lnTo>
                    <a:pt x="1203629" y="635000"/>
                  </a:lnTo>
                  <a:lnTo>
                    <a:pt x="1200048" y="647700"/>
                  </a:lnTo>
                  <a:lnTo>
                    <a:pt x="1189482" y="673100"/>
                  </a:lnTo>
                  <a:lnTo>
                    <a:pt x="1172197" y="685800"/>
                  </a:lnTo>
                  <a:lnTo>
                    <a:pt x="1155446" y="703719"/>
                  </a:lnTo>
                  <a:lnTo>
                    <a:pt x="1155446" y="1028700"/>
                  </a:lnTo>
                  <a:lnTo>
                    <a:pt x="1155446" y="1041400"/>
                  </a:lnTo>
                  <a:lnTo>
                    <a:pt x="1150975" y="1066800"/>
                  </a:lnTo>
                  <a:lnTo>
                    <a:pt x="1137831" y="1079500"/>
                  </a:lnTo>
                  <a:lnTo>
                    <a:pt x="1116406" y="1104900"/>
                  </a:lnTo>
                  <a:lnTo>
                    <a:pt x="1087069" y="1117600"/>
                  </a:lnTo>
                  <a:lnTo>
                    <a:pt x="1050226" y="1130300"/>
                  </a:lnTo>
                  <a:lnTo>
                    <a:pt x="1006233" y="1143000"/>
                  </a:lnTo>
                  <a:lnTo>
                    <a:pt x="955509" y="1155700"/>
                  </a:lnTo>
                  <a:lnTo>
                    <a:pt x="898423" y="1168400"/>
                  </a:lnTo>
                  <a:lnTo>
                    <a:pt x="835367" y="1181100"/>
                  </a:lnTo>
                  <a:lnTo>
                    <a:pt x="766724" y="1193800"/>
                  </a:lnTo>
                  <a:lnTo>
                    <a:pt x="461733" y="1193800"/>
                  </a:lnTo>
                  <a:lnTo>
                    <a:pt x="393090" y="1181100"/>
                  </a:lnTo>
                  <a:lnTo>
                    <a:pt x="330034" y="1168400"/>
                  </a:lnTo>
                  <a:lnTo>
                    <a:pt x="272948" y="1155700"/>
                  </a:lnTo>
                  <a:lnTo>
                    <a:pt x="222224" y="1143000"/>
                  </a:lnTo>
                  <a:lnTo>
                    <a:pt x="178244" y="1130300"/>
                  </a:lnTo>
                  <a:lnTo>
                    <a:pt x="141389" y="1117600"/>
                  </a:lnTo>
                  <a:lnTo>
                    <a:pt x="90627" y="1079500"/>
                  </a:lnTo>
                  <a:lnTo>
                    <a:pt x="77482" y="1066800"/>
                  </a:lnTo>
                  <a:lnTo>
                    <a:pt x="73025" y="1041400"/>
                  </a:lnTo>
                  <a:lnTo>
                    <a:pt x="73025" y="1028700"/>
                  </a:lnTo>
                  <a:lnTo>
                    <a:pt x="104152" y="1041400"/>
                  </a:lnTo>
                  <a:lnTo>
                    <a:pt x="140004" y="1054100"/>
                  </a:lnTo>
                  <a:lnTo>
                    <a:pt x="180213" y="1066800"/>
                  </a:lnTo>
                  <a:lnTo>
                    <a:pt x="224396" y="1079500"/>
                  </a:lnTo>
                  <a:lnTo>
                    <a:pt x="272199" y="1092200"/>
                  </a:lnTo>
                  <a:lnTo>
                    <a:pt x="323253" y="1104900"/>
                  </a:lnTo>
                  <a:lnTo>
                    <a:pt x="377164" y="1117600"/>
                  </a:lnTo>
                  <a:lnTo>
                    <a:pt x="433603" y="1117600"/>
                  </a:lnTo>
                  <a:lnTo>
                    <a:pt x="492163" y="1130300"/>
                  </a:lnTo>
                  <a:lnTo>
                    <a:pt x="736295" y="1130300"/>
                  </a:lnTo>
                  <a:lnTo>
                    <a:pt x="794867" y="1117600"/>
                  </a:lnTo>
                  <a:lnTo>
                    <a:pt x="851293" y="1117600"/>
                  </a:lnTo>
                  <a:lnTo>
                    <a:pt x="905217" y="1104900"/>
                  </a:lnTo>
                  <a:lnTo>
                    <a:pt x="956271" y="1092200"/>
                  </a:lnTo>
                  <a:lnTo>
                    <a:pt x="1004074" y="1079500"/>
                  </a:lnTo>
                  <a:lnTo>
                    <a:pt x="1048258" y="1066800"/>
                  </a:lnTo>
                  <a:lnTo>
                    <a:pt x="1088466" y="1054100"/>
                  </a:lnTo>
                  <a:lnTo>
                    <a:pt x="1155446" y="1028700"/>
                  </a:lnTo>
                  <a:lnTo>
                    <a:pt x="1155446" y="703719"/>
                  </a:lnTo>
                  <a:lnTo>
                    <a:pt x="1148448" y="711200"/>
                  </a:lnTo>
                  <a:lnTo>
                    <a:pt x="1118514" y="723900"/>
                  </a:lnTo>
                  <a:lnTo>
                    <a:pt x="1041146" y="749300"/>
                  </a:lnTo>
                  <a:lnTo>
                    <a:pt x="994219" y="762000"/>
                  </a:lnTo>
                  <a:lnTo>
                    <a:pt x="942174" y="774700"/>
                  </a:lnTo>
                  <a:lnTo>
                    <a:pt x="885266" y="787400"/>
                  </a:lnTo>
                  <a:lnTo>
                    <a:pt x="823747" y="800100"/>
                  </a:lnTo>
                  <a:lnTo>
                    <a:pt x="757885" y="800100"/>
                  </a:lnTo>
                  <a:lnTo>
                    <a:pt x="687971" y="812800"/>
                  </a:lnTo>
                  <a:lnTo>
                    <a:pt x="540499" y="812800"/>
                  </a:lnTo>
                  <a:lnTo>
                    <a:pt x="470573" y="800100"/>
                  </a:lnTo>
                  <a:lnTo>
                    <a:pt x="404723" y="800100"/>
                  </a:lnTo>
                  <a:lnTo>
                    <a:pt x="343204" y="787400"/>
                  </a:lnTo>
                  <a:lnTo>
                    <a:pt x="286296" y="774700"/>
                  </a:lnTo>
                  <a:lnTo>
                    <a:pt x="234238" y="762000"/>
                  </a:lnTo>
                  <a:lnTo>
                    <a:pt x="187325" y="749300"/>
                  </a:lnTo>
                  <a:lnTo>
                    <a:pt x="145808" y="736600"/>
                  </a:lnTo>
                  <a:lnTo>
                    <a:pt x="80010" y="711200"/>
                  </a:lnTo>
                  <a:lnTo>
                    <a:pt x="56273" y="685800"/>
                  </a:lnTo>
                  <a:lnTo>
                    <a:pt x="38989" y="673100"/>
                  </a:lnTo>
                  <a:lnTo>
                    <a:pt x="28422" y="647700"/>
                  </a:lnTo>
                  <a:lnTo>
                    <a:pt x="24841" y="635000"/>
                  </a:lnTo>
                  <a:lnTo>
                    <a:pt x="26530" y="622300"/>
                  </a:lnTo>
                  <a:lnTo>
                    <a:pt x="31305" y="609600"/>
                  </a:lnTo>
                  <a:lnTo>
                    <a:pt x="38684" y="609600"/>
                  </a:lnTo>
                  <a:lnTo>
                    <a:pt x="48183" y="596900"/>
                  </a:lnTo>
                  <a:lnTo>
                    <a:pt x="48183" y="609600"/>
                  </a:lnTo>
                  <a:lnTo>
                    <a:pt x="53162" y="635000"/>
                  </a:lnTo>
                  <a:lnTo>
                    <a:pt x="67538" y="660400"/>
                  </a:lnTo>
                  <a:lnTo>
                    <a:pt x="90512" y="673100"/>
                  </a:lnTo>
                  <a:lnTo>
                    <a:pt x="121259" y="698500"/>
                  </a:lnTo>
                  <a:lnTo>
                    <a:pt x="158991" y="711200"/>
                  </a:lnTo>
                  <a:lnTo>
                    <a:pt x="202869" y="736600"/>
                  </a:lnTo>
                  <a:lnTo>
                    <a:pt x="252095" y="749300"/>
                  </a:lnTo>
                  <a:lnTo>
                    <a:pt x="305854" y="762000"/>
                  </a:lnTo>
                  <a:lnTo>
                    <a:pt x="363334" y="762000"/>
                  </a:lnTo>
                  <a:lnTo>
                    <a:pt x="423735" y="774700"/>
                  </a:lnTo>
                  <a:lnTo>
                    <a:pt x="486219" y="774700"/>
                  </a:lnTo>
                  <a:lnTo>
                    <a:pt x="549986" y="787400"/>
                  </a:lnTo>
                  <a:lnTo>
                    <a:pt x="678472" y="787400"/>
                  </a:lnTo>
                  <a:lnTo>
                    <a:pt x="742251" y="774700"/>
                  </a:lnTo>
                  <a:lnTo>
                    <a:pt x="804735" y="774700"/>
                  </a:lnTo>
                  <a:lnTo>
                    <a:pt x="865124" y="762000"/>
                  </a:lnTo>
                  <a:lnTo>
                    <a:pt x="922604" y="762000"/>
                  </a:lnTo>
                  <a:lnTo>
                    <a:pt x="976363" y="749300"/>
                  </a:lnTo>
                  <a:lnTo>
                    <a:pt x="1025601" y="736600"/>
                  </a:lnTo>
                  <a:lnTo>
                    <a:pt x="1069479" y="711200"/>
                  </a:lnTo>
                  <a:lnTo>
                    <a:pt x="1107198" y="698500"/>
                  </a:lnTo>
                  <a:lnTo>
                    <a:pt x="1137958" y="673100"/>
                  </a:lnTo>
                  <a:lnTo>
                    <a:pt x="1160932" y="660400"/>
                  </a:lnTo>
                  <a:lnTo>
                    <a:pt x="1175308" y="635000"/>
                  </a:lnTo>
                  <a:lnTo>
                    <a:pt x="1180287" y="609600"/>
                  </a:lnTo>
                  <a:lnTo>
                    <a:pt x="1180287" y="596900"/>
                  </a:lnTo>
                  <a:lnTo>
                    <a:pt x="1189786" y="609600"/>
                  </a:lnTo>
                  <a:lnTo>
                    <a:pt x="1197165" y="609600"/>
                  </a:lnTo>
                  <a:lnTo>
                    <a:pt x="1201928" y="622300"/>
                  </a:lnTo>
                  <a:lnTo>
                    <a:pt x="1203629" y="635000"/>
                  </a:lnTo>
                  <a:lnTo>
                    <a:pt x="1203629" y="584212"/>
                  </a:lnTo>
                  <a:lnTo>
                    <a:pt x="1187589" y="571500"/>
                  </a:lnTo>
                  <a:lnTo>
                    <a:pt x="1205420" y="546100"/>
                  </a:lnTo>
                  <a:lnTo>
                    <a:pt x="1218196" y="533400"/>
                  </a:lnTo>
                  <a:lnTo>
                    <a:pt x="1225892" y="508000"/>
                  </a:lnTo>
                  <a:lnTo>
                    <a:pt x="1228471" y="495300"/>
                  </a:lnTo>
                  <a:lnTo>
                    <a:pt x="1228471" y="381000"/>
                  </a:lnTo>
                  <a:lnTo>
                    <a:pt x="1228471" y="203200"/>
                  </a:lnTo>
                  <a:close/>
                </a:path>
                <a:path w="3801110" h="1564004">
                  <a:moveTo>
                    <a:pt x="3800818" y="622833"/>
                  </a:moveTo>
                  <a:lnTo>
                    <a:pt x="3797287" y="616089"/>
                  </a:lnTo>
                  <a:lnTo>
                    <a:pt x="3791331" y="612013"/>
                  </a:lnTo>
                  <a:lnTo>
                    <a:pt x="3785438" y="607898"/>
                  </a:lnTo>
                  <a:lnTo>
                    <a:pt x="3780739" y="607364"/>
                  </a:lnTo>
                  <a:lnTo>
                    <a:pt x="3716934" y="583793"/>
                  </a:lnTo>
                  <a:lnTo>
                    <a:pt x="3716934" y="630453"/>
                  </a:lnTo>
                  <a:lnTo>
                    <a:pt x="3296793" y="791984"/>
                  </a:lnTo>
                  <a:lnTo>
                    <a:pt x="3293376" y="786904"/>
                  </a:lnTo>
                  <a:lnTo>
                    <a:pt x="3284753" y="774103"/>
                  </a:lnTo>
                  <a:lnTo>
                    <a:pt x="3271926" y="765441"/>
                  </a:lnTo>
                  <a:lnTo>
                    <a:pt x="3271926" y="848639"/>
                  </a:lnTo>
                  <a:lnTo>
                    <a:pt x="3267075" y="872642"/>
                  </a:lnTo>
                  <a:lnTo>
                    <a:pt x="3253867" y="892276"/>
                  </a:lnTo>
                  <a:lnTo>
                    <a:pt x="3234271" y="905522"/>
                  </a:lnTo>
                  <a:lnTo>
                    <a:pt x="3210280" y="910386"/>
                  </a:lnTo>
                  <a:lnTo>
                    <a:pt x="3186328" y="905522"/>
                  </a:lnTo>
                  <a:lnTo>
                    <a:pt x="3166732" y="892289"/>
                  </a:lnTo>
                  <a:lnTo>
                    <a:pt x="3153499" y="872655"/>
                  </a:lnTo>
                  <a:lnTo>
                    <a:pt x="3148647" y="848639"/>
                  </a:lnTo>
                  <a:lnTo>
                    <a:pt x="3153499" y="824636"/>
                  </a:lnTo>
                  <a:lnTo>
                    <a:pt x="3166707" y="805014"/>
                  </a:lnTo>
                  <a:lnTo>
                    <a:pt x="3186303" y="791768"/>
                  </a:lnTo>
                  <a:lnTo>
                    <a:pt x="3210280" y="786904"/>
                  </a:lnTo>
                  <a:lnTo>
                    <a:pt x="3234271" y="791768"/>
                  </a:lnTo>
                  <a:lnTo>
                    <a:pt x="3253867" y="805014"/>
                  </a:lnTo>
                  <a:lnTo>
                    <a:pt x="3267075" y="824636"/>
                  </a:lnTo>
                  <a:lnTo>
                    <a:pt x="3271926" y="848639"/>
                  </a:lnTo>
                  <a:lnTo>
                    <a:pt x="3271926" y="765441"/>
                  </a:lnTo>
                  <a:lnTo>
                    <a:pt x="3251263" y="751459"/>
                  </a:lnTo>
                  <a:lnTo>
                    <a:pt x="3210280" y="743153"/>
                  </a:lnTo>
                  <a:lnTo>
                    <a:pt x="3169310" y="751459"/>
                  </a:lnTo>
                  <a:lnTo>
                    <a:pt x="3135820" y="774103"/>
                  </a:lnTo>
                  <a:lnTo>
                    <a:pt x="3123806" y="791933"/>
                  </a:lnTo>
                  <a:lnTo>
                    <a:pt x="2785491" y="661847"/>
                  </a:lnTo>
                  <a:lnTo>
                    <a:pt x="2703715" y="630415"/>
                  </a:lnTo>
                  <a:lnTo>
                    <a:pt x="3210280" y="443217"/>
                  </a:lnTo>
                  <a:lnTo>
                    <a:pt x="3716934" y="630453"/>
                  </a:lnTo>
                  <a:lnTo>
                    <a:pt x="3716934" y="583793"/>
                  </a:lnTo>
                  <a:lnTo>
                    <a:pt x="3212947" y="397548"/>
                  </a:lnTo>
                  <a:lnTo>
                    <a:pt x="3207613" y="397548"/>
                  </a:lnTo>
                  <a:lnTo>
                    <a:pt x="2639872" y="607339"/>
                  </a:lnTo>
                  <a:lnTo>
                    <a:pt x="2635224" y="607898"/>
                  </a:lnTo>
                  <a:lnTo>
                    <a:pt x="2623337" y="616038"/>
                  </a:lnTo>
                  <a:lnTo>
                    <a:pt x="2619794" y="622782"/>
                  </a:lnTo>
                  <a:lnTo>
                    <a:pt x="2619794" y="1362011"/>
                  </a:lnTo>
                  <a:lnTo>
                    <a:pt x="2625394" y="1370152"/>
                  </a:lnTo>
                  <a:lnTo>
                    <a:pt x="3124466" y="1562023"/>
                  </a:lnTo>
                  <a:lnTo>
                    <a:pt x="3127044" y="1562989"/>
                  </a:lnTo>
                  <a:lnTo>
                    <a:pt x="3129673" y="1563471"/>
                  </a:lnTo>
                  <a:lnTo>
                    <a:pt x="3141078" y="1563471"/>
                  </a:lnTo>
                  <a:lnTo>
                    <a:pt x="3149384" y="1558124"/>
                  </a:lnTo>
                  <a:lnTo>
                    <a:pt x="3152749" y="1549374"/>
                  </a:lnTo>
                  <a:lnTo>
                    <a:pt x="3154197" y="1540802"/>
                  </a:lnTo>
                  <a:lnTo>
                    <a:pt x="3152317" y="1532623"/>
                  </a:lnTo>
                  <a:lnTo>
                    <a:pt x="3147491" y="1525752"/>
                  </a:lnTo>
                  <a:lnTo>
                    <a:pt x="3140164" y="1521091"/>
                  </a:lnTo>
                  <a:lnTo>
                    <a:pt x="2663507" y="1337830"/>
                  </a:lnTo>
                  <a:lnTo>
                    <a:pt x="2663507" y="661847"/>
                  </a:lnTo>
                  <a:lnTo>
                    <a:pt x="3108121" y="832827"/>
                  </a:lnTo>
                  <a:lnTo>
                    <a:pt x="3104921" y="848690"/>
                  </a:lnTo>
                  <a:lnTo>
                    <a:pt x="3113214" y="889711"/>
                  </a:lnTo>
                  <a:lnTo>
                    <a:pt x="3135807" y="923251"/>
                  </a:lnTo>
                  <a:lnTo>
                    <a:pt x="3169297" y="945908"/>
                  </a:lnTo>
                  <a:lnTo>
                    <a:pt x="3188424" y="949794"/>
                  </a:lnTo>
                  <a:lnTo>
                    <a:pt x="3188424" y="1487893"/>
                  </a:lnTo>
                  <a:lnTo>
                    <a:pt x="3190151" y="1496415"/>
                  </a:lnTo>
                  <a:lnTo>
                    <a:pt x="3194837" y="1503375"/>
                  </a:lnTo>
                  <a:lnTo>
                    <a:pt x="3201784" y="1508074"/>
                  </a:lnTo>
                  <a:lnTo>
                    <a:pt x="3210280" y="1509788"/>
                  </a:lnTo>
                  <a:lnTo>
                    <a:pt x="3218789" y="1508074"/>
                  </a:lnTo>
                  <a:lnTo>
                    <a:pt x="3225736" y="1503375"/>
                  </a:lnTo>
                  <a:lnTo>
                    <a:pt x="3230422" y="1496415"/>
                  </a:lnTo>
                  <a:lnTo>
                    <a:pt x="3232150" y="1487893"/>
                  </a:lnTo>
                  <a:lnTo>
                    <a:pt x="3232150" y="949782"/>
                  </a:lnTo>
                  <a:lnTo>
                    <a:pt x="3251225" y="945908"/>
                  </a:lnTo>
                  <a:lnTo>
                    <a:pt x="3284728" y="923277"/>
                  </a:lnTo>
                  <a:lnTo>
                    <a:pt x="3293427" y="910386"/>
                  </a:lnTo>
                  <a:lnTo>
                    <a:pt x="3307346" y="889723"/>
                  </a:lnTo>
                  <a:lnTo>
                    <a:pt x="3315639" y="848690"/>
                  </a:lnTo>
                  <a:lnTo>
                    <a:pt x="3312439" y="832878"/>
                  </a:lnTo>
                  <a:lnTo>
                    <a:pt x="3757104" y="661885"/>
                  </a:lnTo>
                  <a:lnTo>
                    <a:pt x="3757104" y="1337881"/>
                  </a:lnTo>
                  <a:lnTo>
                    <a:pt x="3280448" y="1521129"/>
                  </a:lnTo>
                  <a:lnTo>
                    <a:pt x="3273120" y="1525790"/>
                  </a:lnTo>
                  <a:lnTo>
                    <a:pt x="3268307" y="1532661"/>
                  </a:lnTo>
                  <a:lnTo>
                    <a:pt x="3266414" y="1540840"/>
                  </a:lnTo>
                  <a:lnTo>
                    <a:pt x="3267862" y="1549412"/>
                  </a:lnTo>
                  <a:lnTo>
                    <a:pt x="3271189" y="1558124"/>
                  </a:lnTo>
                  <a:lnTo>
                    <a:pt x="3279495" y="1563471"/>
                  </a:lnTo>
                  <a:lnTo>
                    <a:pt x="3290900" y="1563471"/>
                  </a:lnTo>
                  <a:lnTo>
                    <a:pt x="3293529" y="1562989"/>
                  </a:lnTo>
                  <a:lnTo>
                    <a:pt x="3296145" y="1562023"/>
                  </a:lnTo>
                  <a:lnTo>
                    <a:pt x="3795230" y="1370152"/>
                  </a:lnTo>
                  <a:lnTo>
                    <a:pt x="3800818" y="1362011"/>
                  </a:lnTo>
                  <a:lnTo>
                    <a:pt x="3800818" y="661885"/>
                  </a:lnTo>
                  <a:lnTo>
                    <a:pt x="3800818" y="622833"/>
                  </a:lnTo>
                  <a:close/>
                </a:path>
              </a:pathLst>
            </a:custGeom>
            <a:solidFill>
              <a:srgbClr val="FEFEF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411494" y="7386652"/>
              <a:ext cx="210718" cy="211055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5115128" y="6806552"/>
              <a:ext cx="803910" cy="365125"/>
            </a:xfrm>
            <a:custGeom>
              <a:avLst/>
              <a:gdLst/>
              <a:ahLst/>
              <a:cxnLst/>
              <a:rect l="l" t="t" r="r" b="b"/>
              <a:pathLst>
                <a:path w="803910" h="365125">
                  <a:moveTo>
                    <a:pt x="364528" y="21882"/>
                  </a:moveTo>
                  <a:lnTo>
                    <a:pt x="362927" y="13639"/>
                  </a:lnTo>
                  <a:lnTo>
                    <a:pt x="358127" y="6400"/>
                  </a:lnTo>
                  <a:lnTo>
                    <a:pt x="350901" y="1600"/>
                  </a:lnTo>
                  <a:lnTo>
                    <a:pt x="342684" y="0"/>
                  </a:lnTo>
                  <a:lnTo>
                    <a:pt x="334454" y="1600"/>
                  </a:lnTo>
                  <a:lnTo>
                    <a:pt x="327228" y="6400"/>
                  </a:lnTo>
                  <a:lnTo>
                    <a:pt x="167005" y="166890"/>
                  </a:lnTo>
                  <a:lnTo>
                    <a:pt x="167005" y="259537"/>
                  </a:lnTo>
                  <a:lnTo>
                    <a:pt x="162140" y="283540"/>
                  </a:lnTo>
                  <a:lnTo>
                    <a:pt x="148920" y="303161"/>
                  </a:lnTo>
                  <a:lnTo>
                    <a:pt x="129324" y="316420"/>
                  </a:lnTo>
                  <a:lnTo>
                    <a:pt x="105359" y="321284"/>
                  </a:lnTo>
                  <a:lnTo>
                    <a:pt x="81394" y="316420"/>
                  </a:lnTo>
                  <a:lnTo>
                    <a:pt x="61798" y="303187"/>
                  </a:lnTo>
                  <a:lnTo>
                    <a:pt x="48577" y="283552"/>
                  </a:lnTo>
                  <a:lnTo>
                    <a:pt x="43713" y="259537"/>
                  </a:lnTo>
                  <a:lnTo>
                    <a:pt x="48564" y="235534"/>
                  </a:lnTo>
                  <a:lnTo>
                    <a:pt x="61785" y="215912"/>
                  </a:lnTo>
                  <a:lnTo>
                    <a:pt x="81381" y="202666"/>
                  </a:lnTo>
                  <a:lnTo>
                    <a:pt x="105359" y="197802"/>
                  </a:lnTo>
                  <a:lnTo>
                    <a:pt x="129324" y="202666"/>
                  </a:lnTo>
                  <a:lnTo>
                    <a:pt x="148920" y="215912"/>
                  </a:lnTo>
                  <a:lnTo>
                    <a:pt x="162140" y="235534"/>
                  </a:lnTo>
                  <a:lnTo>
                    <a:pt x="167005" y="259537"/>
                  </a:lnTo>
                  <a:lnTo>
                    <a:pt x="167005" y="166890"/>
                  </a:lnTo>
                  <a:lnTo>
                    <a:pt x="161366" y="172529"/>
                  </a:lnTo>
                  <a:lnTo>
                    <a:pt x="146329" y="162356"/>
                  </a:lnTo>
                  <a:lnTo>
                    <a:pt x="105359" y="154051"/>
                  </a:lnTo>
                  <a:lnTo>
                    <a:pt x="64389" y="162356"/>
                  </a:lnTo>
                  <a:lnTo>
                    <a:pt x="30886" y="185000"/>
                  </a:lnTo>
                  <a:lnTo>
                    <a:pt x="8293" y="218541"/>
                  </a:lnTo>
                  <a:lnTo>
                    <a:pt x="0" y="259588"/>
                  </a:lnTo>
                  <a:lnTo>
                    <a:pt x="8293" y="300621"/>
                  </a:lnTo>
                  <a:lnTo>
                    <a:pt x="30886" y="334162"/>
                  </a:lnTo>
                  <a:lnTo>
                    <a:pt x="64389" y="356806"/>
                  </a:lnTo>
                  <a:lnTo>
                    <a:pt x="105359" y="365112"/>
                  </a:lnTo>
                  <a:lnTo>
                    <a:pt x="146329" y="356806"/>
                  </a:lnTo>
                  <a:lnTo>
                    <a:pt x="179832" y="334162"/>
                  </a:lnTo>
                  <a:lnTo>
                    <a:pt x="188506" y="321284"/>
                  </a:lnTo>
                  <a:lnTo>
                    <a:pt x="202425" y="300621"/>
                  </a:lnTo>
                  <a:lnTo>
                    <a:pt x="210718" y="259588"/>
                  </a:lnTo>
                  <a:lnTo>
                    <a:pt x="202425" y="218541"/>
                  </a:lnTo>
                  <a:lnTo>
                    <a:pt x="192252" y="203454"/>
                  </a:lnTo>
                  <a:lnTo>
                    <a:pt x="358127" y="37363"/>
                  </a:lnTo>
                  <a:lnTo>
                    <a:pt x="362927" y="30124"/>
                  </a:lnTo>
                  <a:lnTo>
                    <a:pt x="364528" y="21882"/>
                  </a:lnTo>
                  <a:close/>
                </a:path>
                <a:path w="803910" h="365125">
                  <a:moveTo>
                    <a:pt x="803478" y="259588"/>
                  </a:moveTo>
                  <a:lnTo>
                    <a:pt x="795185" y="218541"/>
                  </a:lnTo>
                  <a:lnTo>
                    <a:pt x="781202" y="197802"/>
                  </a:lnTo>
                  <a:lnTo>
                    <a:pt x="772566" y="185000"/>
                  </a:lnTo>
                  <a:lnTo>
                    <a:pt x="759764" y="176352"/>
                  </a:lnTo>
                  <a:lnTo>
                    <a:pt x="759764" y="259537"/>
                  </a:lnTo>
                  <a:lnTo>
                    <a:pt x="754900" y="283540"/>
                  </a:lnTo>
                  <a:lnTo>
                    <a:pt x="741667" y="303161"/>
                  </a:lnTo>
                  <a:lnTo>
                    <a:pt x="722045" y="316420"/>
                  </a:lnTo>
                  <a:lnTo>
                    <a:pt x="698080" y="321284"/>
                  </a:lnTo>
                  <a:lnTo>
                    <a:pt x="674116" y="316420"/>
                  </a:lnTo>
                  <a:lnTo>
                    <a:pt x="654519" y="303187"/>
                  </a:lnTo>
                  <a:lnTo>
                    <a:pt x="641299" y="283552"/>
                  </a:lnTo>
                  <a:lnTo>
                    <a:pt x="636435" y="259537"/>
                  </a:lnTo>
                  <a:lnTo>
                    <a:pt x="641286" y="235534"/>
                  </a:lnTo>
                  <a:lnTo>
                    <a:pt x="654507" y="215912"/>
                  </a:lnTo>
                  <a:lnTo>
                    <a:pt x="674103" y="202666"/>
                  </a:lnTo>
                  <a:lnTo>
                    <a:pt x="698080" y="197802"/>
                  </a:lnTo>
                  <a:lnTo>
                    <a:pt x="722071" y="202666"/>
                  </a:lnTo>
                  <a:lnTo>
                    <a:pt x="741680" y="215912"/>
                  </a:lnTo>
                  <a:lnTo>
                    <a:pt x="754913" y="235534"/>
                  </a:lnTo>
                  <a:lnTo>
                    <a:pt x="759764" y="259537"/>
                  </a:lnTo>
                  <a:lnTo>
                    <a:pt x="759764" y="176352"/>
                  </a:lnTo>
                  <a:lnTo>
                    <a:pt x="739063" y="162356"/>
                  </a:lnTo>
                  <a:lnTo>
                    <a:pt x="698080" y="154051"/>
                  </a:lnTo>
                  <a:lnTo>
                    <a:pt x="657110" y="162356"/>
                  </a:lnTo>
                  <a:lnTo>
                    <a:pt x="642048" y="172542"/>
                  </a:lnTo>
                  <a:lnTo>
                    <a:pt x="476173" y="6400"/>
                  </a:lnTo>
                  <a:lnTo>
                    <a:pt x="468947" y="1600"/>
                  </a:lnTo>
                  <a:lnTo>
                    <a:pt x="460717" y="0"/>
                  </a:lnTo>
                  <a:lnTo>
                    <a:pt x="452488" y="1600"/>
                  </a:lnTo>
                  <a:lnTo>
                    <a:pt x="445262" y="6400"/>
                  </a:lnTo>
                  <a:lnTo>
                    <a:pt x="440461" y="13639"/>
                  </a:lnTo>
                  <a:lnTo>
                    <a:pt x="438873" y="21882"/>
                  </a:lnTo>
                  <a:lnTo>
                    <a:pt x="440461" y="30124"/>
                  </a:lnTo>
                  <a:lnTo>
                    <a:pt x="445262" y="37363"/>
                  </a:lnTo>
                  <a:lnTo>
                    <a:pt x="611149" y="203492"/>
                  </a:lnTo>
                  <a:lnTo>
                    <a:pt x="601014" y="218541"/>
                  </a:lnTo>
                  <a:lnTo>
                    <a:pt x="592721" y="259588"/>
                  </a:lnTo>
                  <a:lnTo>
                    <a:pt x="601014" y="300621"/>
                  </a:lnTo>
                  <a:lnTo>
                    <a:pt x="623608" y="334162"/>
                  </a:lnTo>
                  <a:lnTo>
                    <a:pt x="657110" y="356806"/>
                  </a:lnTo>
                  <a:lnTo>
                    <a:pt x="698080" y="365112"/>
                  </a:lnTo>
                  <a:lnTo>
                    <a:pt x="739076" y="356806"/>
                  </a:lnTo>
                  <a:lnTo>
                    <a:pt x="772591" y="334162"/>
                  </a:lnTo>
                  <a:lnTo>
                    <a:pt x="781265" y="321284"/>
                  </a:lnTo>
                  <a:lnTo>
                    <a:pt x="795185" y="300621"/>
                  </a:lnTo>
                  <a:lnTo>
                    <a:pt x="803478" y="259588"/>
                  </a:lnTo>
                  <a:close/>
                </a:path>
              </a:pathLst>
            </a:custGeom>
            <a:solidFill>
              <a:srgbClr val="FEFEF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9" name="object 1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063628" y="6662801"/>
              <a:ext cx="415185" cy="211055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063628" y="6950353"/>
              <a:ext cx="415185" cy="211055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554894" y="6662801"/>
              <a:ext cx="415184" cy="211055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554894" y="6950353"/>
              <a:ext cx="415184" cy="211055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779322" y="6046186"/>
              <a:ext cx="420617" cy="421279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833768" y="6046186"/>
              <a:ext cx="420573" cy="421279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3479425" y="3082857"/>
              <a:ext cx="1649730" cy="1587500"/>
            </a:xfrm>
            <a:custGeom>
              <a:avLst/>
              <a:gdLst/>
              <a:ahLst/>
              <a:cxnLst/>
              <a:rect l="l" t="t" r="r" b="b"/>
              <a:pathLst>
                <a:path w="1649729" h="1587500">
                  <a:moveTo>
                    <a:pt x="1221333" y="1562099"/>
                  </a:moveTo>
                  <a:lnTo>
                    <a:pt x="1201388" y="1562099"/>
                  </a:lnTo>
                  <a:lnTo>
                    <a:pt x="1192622" y="1549399"/>
                  </a:lnTo>
                  <a:lnTo>
                    <a:pt x="1185943" y="1549399"/>
                  </a:lnTo>
                  <a:lnTo>
                    <a:pt x="1106660" y="1282699"/>
                  </a:lnTo>
                  <a:lnTo>
                    <a:pt x="16193" y="1282699"/>
                  </a:lnTo>
                  <a:lnTo>
                    <a:pt x="7766" y="1269999"/>
                  </a:lnTo>
                  <a:lnTo>
                    <a:pt x="2083" y="1269999"/>
                  </a:lnTo>
                  <a:lnTo>
                    <a:pt x="0" y="1257299"/>
                  </a:lnTo>
                  <a:lnTo>
                    <a:pt x="0" y="25399"/>
                  </a:lnTo>
                  <a:lnTo>
                    <a:pt x="2083" y="12699"/>
                  </a:lnTo>
                  <a:lnTo>
                    <a:pt x="7766" y="0"/>
                  </a:lnTo>
                  <a:lnTo>
                    <a:pt x="1495143" y="0"/>
                  </a:lnTo>
                  <a:lnTo>
                    <a:pt x="1500825" y="12699"/>
                  </a:lnTo>
                  <a:lnTo>
                    <a:pt x="1502909" y="25399"/>
                  </a:lnTo>
                  <a:lnTo>
                    <a:pt x="1502909" y="50799"/>
                  </a:lnTo>
                  <a:lnTo>
                    <a:pt x="53020" y="50799"/>
                  </a:lnTo>
                  <a:lnTo>
                    <a:pt x="53020" y="228599"/>
                  </a:lnTo>
                  <a:lnTo>
                    <a:pt x="1502909" y="228599"/>
                  </a:lnTo>
                  <a:lnTo>
                    <a:pt x="1502909" y="279399"/>
                  </a:lnTo>
                  <a:lnTo>
                    <a:pt x="53020" y="279399"/>
                  </a:lnTo>
                  <a:lnTo>
                    <a:pt x="53020" y="1231899"/>
                  </a:lnTo>
                  <a:lnTo>
                    <a:pt x="1147692" y="1231899"/>
                  </a:lnTo>
                  <a:lnTo>
                    <a:pt x="1151599" y="1244599"/>
                  </a:lnTo>
                  <a:lnTo>
                    <a:pt x="1223915" y="1485899"/>
                  </a:lnTo>
                  <a:lnTo>
                    <a:pt x="1295987" y="1485899"/>
                  </a:lnTo>
                  <a:lnTo>
                    <a:pt x="1230099" y="1549399"/>
                  </a:lnTo>
                  <a:lnTo>
                    <a:pt x="1221333" y="1562099"/>
                  </a:lnTo>
                  <a:close/>
                </a:path>
                <a:path w="1649729" h="1587500">
                  <a:moveTo>
                    <a:pt x="1502909" y="228599"/>
                  </a:moveTo>
                  <a:lnTo>
                    <a:pt x="1449889" y="228599"/>
                  </a:lnTo>
                  <a:lnTo>
                    <a:pt x="1449889" y="50799"/>
                  </a:lnTo>
                  <a:lnTo>
                    <a:pt x="1502909" y="50799"/>
                  </a:lnTo>
                  <a:lnTo>
                    <a:pt x="1502909" y="228599"/>
                  </a:lnTo>
                  <a:close/>
                </a:path>
                <a:path w="1649729" h="1587500">
                  <a:moveTo>
                    <a:pt x="284941" y="114299"/>
                  </a:moveTo>
                  <a:lnTo>
                    <a:pt x="264307" y="114299"/>
                  </a:lnTo>
                  <a:lnTo>
                    <a:pt x="274624" y="101599"/>
                  </a:lnTo>
                  <a:lnTo>
                    <a:pt x="284941" y="114299"/>
                  </a:lnTo>
                  <a:close/>
                </a:path>
                <a:path w="1649729" h="1587500">
                  <a:moveTo>
                    <a:pt x="399845" y="114299"/>
                  </a:moveTo>
                  <a:lnTo>
                    <a:pt x="379211" y="114299"/>
                  </a:lnTo>
                  <a:lnTo>
                    <a:pt x="389528" y="101599"/>
                  </a:lnTo>
                  <a:lnTo>
                    <a:pt x="399845" y="114299"/>
                  </a:lnTo>
                  <a:close/>
                </a:path>
                <a:path w="1649729" h="1587500">
                  <a:moveTo>
                    <a:pt x="184146" y="152399"/>
                  </a:moveTo>
                  <a:lnTo>
                    <a:pt x="135293" y="152399"/>
                  </a:lnTo>
                  <a:lnTo>
                    <a:pt x="133209" y="139699"/>
                  </a:lnTo>
                  <a:lnTo>
                    <a:pt x="135293" y="126999"/>
                  </a:lnTo>
                  <a:lnTo>
                    <a:pt x="140976" y="114299"/>
                  </a:lnTo>
                  <a:lnTo>
                    <a:pt x="178463" y="114299"/>
                  </a:lnTo>
                  <a:lnTo>
                    <a:pt x="184146" y="126999"/>
                  </a:lnTo>
                  <a:lnTo>
                    <a:pt x="186230" y="139699"/>
                  </a:lnTo>
                  <a:lnTo>
                    <a:pt x="184146" y="152399"/>
                  </a:lnTo>
                  <a:close/>
                </a:path>
                <a:path w="1649729" h="1587500">
                  <a:moveTo>
                    <a:pt x="299050" y="126999"/>
                  </a:moveTo>
                  <a:lnTo>
                    <a:pt x="250198" y="126999"/>
                  </a:lnTo>
                  <a:lnTo>
                    <a:pt x="255880" y="114299"/>
                  </a:lnTo>
                  <a:lnTo>
                    <a:pt x="293367" y="114299"/>
                  </a:lnTo>
                  <a:lnTo>
                    <a:pt x="299050" y="126999"/>
                  </a:lnTo>
                  <a:close/>
                </a:path>
                <a:path w="1649729" h="1587500">
                  <a:moveTo>
                    <a:pt x="413954" y="126999"/>
                  </a:moveTo>
                  <a:lnTo>
                    <a:pt x="365102" y="126999"/>
                  </a:lnTo>
                  <a:lnTo>
                    <a:pt x="370785" y="114299"/>
                  </a:lnTo>
                  <a:lnTo>
                    <a:pt x="408272" y="114299"/>
                  </a:lnTo>
                  <a:lnTo>
                    <a:pt x="413954" y="126999"/>
                  </a:lnTo>
                  <a:close/>
                </a:path>
                <a:path w="1649729" h="1587500">
                  <a:moveTo>
                    <a:pt x="301134" y="139699"/>
                  </a:moveTo>
                  <a:lnTo>
                    <a:pt x="248114" y="139699"/>
                  </a:lnTo>
                  <a:lnTo>
                    <a:pt x="248114" y="126999"/>
                  </a:lnTo>
                  <a:lnTo>
                    <a:pt x="301134" y="126999"/>
                  </a:lnTo>
                  <a:lnTo>
                    <a:pt x="301134" y="139699"/>
                  </a:lnTo>
                  <a:close/>
                </a:path>
                <a:path w="1649729" h="1587500">
                  <a:moveTo>
                    <a:pt x="416038" y="139699"/>
                  </a:moveTo>
                  <a:lnTo>
                    <a:pt x="363018" y="139699"/>
                  </a:lnTo>
                  <a:lnTo>
                    <a:pt x="363018" y="126999"/>
                  </a:lnTo>
                  <a:lnTo>
                    <a:pt x="416038" y="126999"/>
                  </a:lnTo>
                  <a:lnTo>
                    <a:pt x="416038" y="139699"/>
                  </a:lnTo>
                  <a:close/>
                </a:path>
                <a:path w="1649729" h="1587500">
                  <a:moveTo>
                    <a:pt x="284941" y="165099"/>
                  </a:moveTo>
                  <a:lnTo>
                    <a:pt x="264307" y="165099"/>
                  </a:lnTo>
                  <a:lnTo>
                    <a:pt x="255880" y="152399"/>
                  </a:lnTo>
                  <a:lnTo>
                    <a:pt x="250198" y="139699"/>
                  </a:lnTo>
                  <a:lnTo>
                    <a:pt x="299050" y="139699"/>
                  </a:lnTo>
                  <a:lnTo>
                    <a:pt x="293367" y="152399"/>
                  </a:lnTo>
                  <a:lnTo>
                    <a:pt x="284941" y="165099"/>
                  </a:lnTo>
                  <a:close/>
                </a:path>
                <a:path w="1649729" h="1587500">
                  <a:moveTo>
                    <a:pt x="399845" y="165099"/>
                  </a:moveTo>
                  <a:lnTo>
                    <a:pt x="379211" y="165099"/>
                  </a:lnTo>
                  <a:lnTo>
                    <a:pt x="370785" y="152399"/>
                  </a:lnTo>
                  <a:lnTo>
                    <a:pt x="365102" y="139699"/>
                  </a:lnTo>
                  <a:lnTo>
                    <a:pt x="413954" y="139699"/>
                  </a:lnTo>
                  <a:lnTo>
                    <a:pt x="408272" y="152399"/>
                  </a:lnTo>
                  <a:lnTo>
                    <a:pt x="399845" y="165099"/>
                  </a:lnTo>
                  <a:close/>
                </a:path>
                <a:path w="1649729" h="1587500">
                  <a:moveTo>
                    <a:pt x="170036" y="165099"/>
                  </a:moveTo>
                  <a:lnTo>
                    <a:pt x="149403" y="165099"/>
                  </a:lnTo>
                  <a:lnTo>
                    <a:pt x="140976" y="152399"/>
                  </a:lnTo>
                  <a:lnTo>
                    <a:pt x="178463" y="152399"/>
                  </a:lnTo>
                  <a:lnTo>
                    <a:pt x="170036" y="165099"/>
                  </a:lnTo>
                  <a:close/>
                </a:path>
                <a:path w="1649729" h="1587500">
                  <a:moveTo>
                    <a:pt x="1502909" y="1079499"/>
                  </a:moveTo>
                  <a:lnTo>
                    <a:pt x="1449848" y="1079499"/>
                  </a:lnTo>
                  <a:lnTo>
                    <a:pt x="1449848" y="279399"/>
                  </a:lnTo>
                  <a:lnTo>
                    <a:pt x="1502909" y="279399"/>
                  </a:lnTo>
                  <a:lnTo>
                    <a:pt x="1502909" y="1079499"/>
                  </a:lnTo>
                  <a:close/>
                </a:path>
                <a:path w="1649729" h="1587500">
                  <a:moveTo>
                    <a:pt x="320346" y="863599"/>
                  </a:moveTo>
                  <a:lnTo>
                    <a:pt x="278040" y="863599"/>
                  </a:lnTo>
                  <a:lnTo>
                    <a:pt x="272810" y="850899"/>
                  </a:lnTo>
                  <a:lnTo>
                    <a:pt x="198227" y="622299"/>
                  </a:lnTo>
                  <a:lnTo>
                    <a:pt x="196922" y="622299"/>
                  </a:lnTo>
                  <a:lnTo>
                    <a:pt x="199629" y="609599"/>
                  </a:lnTo>
                  <a:lnTo>
                    <a:pt x="205799" y="596899"/>
                  </a:lnTo>
                  <a:lnTo>
                    <a:pt x="243090" y="596899"/>
                  </a:lnTo>
                  <a:lnTo>
                    <a:pt x="248320" y="609599"/>
                  </a:lnTo>
                  <a:lnTo>
                    <a:pt x="297836" y="761999"/>
                  </a:lnTo>
                  <a:lnTo>
                    <a:pt x="352391" y="761999"/>
                  </a:lnTo>
                  <a:lnTo>
                    <a:pt x="320346" y="863599"/>
                  </a:lnTo>
                  <a:close/>
                </a:path>
                <a:path w="1649729" h="1587500">
                  <a:moveTo>
                    <a:pt x="352391" y="761999"/>
                  </a:moveTo>
                  <a:lnTo>
                    <a:pt x="297836" y="761999"/>
                  </a:lnTo>
                  <a:lnTo>
                    <a:pt x="347351" y="609599"/>
                  </a:lnTo>
                  <a:lnTo>
                    <a:pt x="352582" y="596899"/>
                  </a:lnTo>
                  <a:lnTo>
                    <a:pt x="394888" y="596899"/>
                  </a:lnTo>
                  <a:lnTo>
                    <a:pt x="426932" y="698499"/>
                  </a:lnTo>
                  <a:lnTo>
                    <a:pt x="372418" y="698499"/>
                  </a:lnTo>
                  <a:lnTo>
                    <a:pt x="352391" y="761999"/>
                  </a:lnTo>
                  <a:close/>
                </a:path>
                <a:path w="1649729" h="1587500">
                  <a:moveTo>
                    <a:pt x="501933" y="761999"/>
                  </a:moveTo>
                  <a:lnTo>
                    <a:pt x="446960" y="761999"/>
                  </a:lnTo>
                  <a:lnTo>
                    <a:pt x="496475" y="609599"/>
                  </a:lnTo>
                  <a:lnTo>
                    <a:pt x="501706" y="596899"/>
                  </a:lnTo>
                  <a:lnTo>
                    <a:pt x="538996" y="596899"/>
                  </a:lnTo>
                  <a:lnTo>
                    <a:pt x="545167" y="609599"/>
                  </a:lnTo>
                  <a:lnTo>
                    <a:pt x="547873" y="622299"/>
                  </a:lnTo>
                  <a:lnTo>
                    <a:pt x="546568" y="622299"/>
                  </a:lnTo>
                  <a:lnTo>
                    <a:pt x="501933" y="761999"/>
                  </a:lnTo>
                  <a:close/>
                </a:path>
                <a:path w="1649729" h="1587500">
                  <a:moveTo>
                    <a:pt x="699403" y="863599"/>
                  </a:moveTo>
                  <a:lnTo>
                    <a:pt x="657097" y="863599"/>
                  </a:lnTo>
                  <a:lnTo>
                    <a:pt x="651867" y="850899"/>
                  </a:lnTo>
                  <a:lnTo>
                    <a:pt x="577284" y="622299"/>
                  </a:lnTo>
                  <a:lnTo>
                    <a:pt x="575979" y="622299"/>
                  </a:lnTo>
                  <a:lnTo>
                    <a:pt x="578686" y="609599"/>
                  </a:lnTo>
                  <a:lnTo>
                    <a:pt x="584856" y="596899"/>
                  </a:lnTo>
                  <a:lnTo>
                    <a:pt x="622146" y="596899"/>
                  </a:lnTo>
                  <a:lnTo>
                    <a:pt x="627377" y="609599"/>
                  </a:lnTo>
                  <a:lnTo>
                    <a:pt x="676892" y="761999"/>
                  </a:lnTo>
                  <a:lnTo>
                    <a:pt x="731447" y="761999"/>
                  </a:lnTo>
                  <a:lnTo>
                    <a:pt x="699403" y="863599"/>
                  </a:lnTo>
                  <a:close/>
                </a:path>
                <a:path w="1649729" h="1587500">
                  <a:moveTo>
                    <a:pt x="731447" y="761999"/>
                  </a:moveTo>
                  <a:lnTo>
                    <a:pt x="676892" y="761999"/>
                  </a:lnTo>
                  <a:lnTo>
                    <a:pt x="726408" y="609599"/>
                  </a:lnTo>
                  <a:lnTo>
                    <a:pt x="731638" y="596899"/>
                  </a:lnTo>
                  <a:lnTo>
                    <a:pt x="773945" y="596899"/>
                  </a:lnTo>
                  <a:lnTo>
                    <a:pt x="805989" y="698499"/>
                  </a:lnTo>
                  <a:lnTo>
                    <a:pt x="751475" y="698499"/>
                  </a:lnTo>
                  <a:lnTo>
                    <a:pt x="731447" y="761999"/>
                  </a:lnTo>
                  <a:close/>
                </a:path>
                <a:path w="1649729" h="1587500">
                  <a:moveTo>
                    <a:pt x="880989" y="761999"/>
                  </a:moveTo>
                  <a:lnTo>
                    <a:pt x="826016" y="761999"/>
                  </a:lnTo>
                  <a:lnTo>
                    <a:pt x="875532" y="609599"/>
                  </a:lnTo>
                  <a:lnTo>
                    <a:pt x="880762" y="596899"/>
                  </a:lnTo>
                  <a:lnTo>
                    <a:pt x="918053" y="596899"/>
                  </a:lnTo>
                  <a:lnTo>
                    <a:pt x="924223" y="609599"/>
                  </a:lnTo>
                  <a:lnTo>
                    <a:pt x="926930" y="622299"/>
                  </a:lnTo>
                  <a:lnTo>
                    <a:pt x="925625" y="622299"/>
                  </a:lnTo>
                  <a:lnTo>
                    <a:pt x="880989" y="761999"/>
                  </a:lnTo>
                  <a:close/>
                </a:path>
                <a:path w="1649729" h="1587500">
                  <a:moveTo>
                    <a:pt x="1078419" y="863599"/>
                  </a:moveTo>
                  <a:lnTo>
                    <a:pt x="1036112" y="863599"/>
                  </a:lnTo>
                  <a:lnTo>
                    <a:pt x="1030882" y="850899"/>
                  </a:lnTo>
                  <a:lnTo>
                    <a:pt x="956299" y="622299"/>
                  </a:lnTo>
                  <a:lnTo>
                    <a:pt x="954994" y="622299"/>
                  </a:lnTo>
                  <a:lnTo>
                    <a:pt x="957701" y="609599"/>
                  </a:lnTo>
                  <a:lnTo>
                    <a:pt x="963871" y="596899"/>
                  </a:lnTo>
                  <a:lnTo>
                    <a:pt x="1001162" y="596899"/>
                  </a:lnTo>
                  <a:lnTo>
                    <a:pt x="1006392" y="609599"/>
                  </a:lnTo>
                  <a:lnTo>
                    <a:pt x="1055908" y="761999"/>
                  </a:lnTo>
                  <a:lnTo>
                    <a:pt x="1110463" y="761999"/>
                  </a:lnTo>
                  <a:lnTo>
                    <a:pt x="1078419" y="863599"/>
                  </a:lnTo>
                  <a:close/>
                </a:path>
                <a:path w="1649729" h="1587500">
                  <a:moveTo>
                    <a:pt x="1110463" y="761999"/>
                  </a:moveTo>
                  <a:lnTo>
                    <a:pt x="1055908" y="761999"/>
                  </a:lnTo>
                  <a:lnTo>
                    <a:pt x="1105423" y="609599"/>
                  </a:lnTo>
                  <a:lnTo>
                    <a:pt x="1110653" y="596899"/>
                  </a:lnTo>
                  <a:lnTo>
                    <a:pt x="1152960" y="596899"/>
                  </a:lnTo>
                  <a:lnTo>
                    <a:pt x="1185004" y="698499"/>
                  </a:lnTo>
                  <a:lnTo>
                    <a:pt x="1130490" y="698499"/>
                  </a:lnTo>
                  <a:lnTo>
                    <a:pt x="1110463" y="761999"/>
                  </a:lnTo>
                  <a:close/>
                </a:path>
                <a:path w="1649729" h="1587500">
                  <a:moveTo>
                    <a:pt x="1260005" y="761999"/>
                  </a:moveTo>
                  <a:lnTo>
                    <a:pt x="1205032" y="761999"/>
                  </a:lnTo>
                  <a:lnTo>
                    <a:pt x="1254548" y="609599"/>
                  </a:lnTo>
                  <a:lnTo>
                    <a:pt x="1259778" y="596899"/>
                  </a:lnTo>
                  <a:lnTo>
                    <a:pt x="1297063" y="596899"/>
                  </a:lnTo>
                  <a:lnTo>
                    <a:pt x="1303223" y="609599"/>
                  </a:lnTo>
                  <a:lnTo>
                    <a:pt x="1305928" y="622299"/>
                  </a:lnTo>
                  <a:lnTo>
                    <a:pt x="1304640" y="622299"/>
                  </a:lnTo>
                  <a:lnTo>
                    <a:pt x="1260005" y="761999"/>
                  </a:lnTo>
                  <a:close/>
                </a:path>
                <a:path w="1649729" h="1587500">
                  <a:moveTo>
                    <a:pt x="469471" y="863599"/>
                  </a:moveTo>
                  <a:lnTo>
                    <a:pt x="427164" y="863599"/>
                  </a:lnTo>
                  <a:lnTo>
                    <a:pt x="421934" y="850899"/>
                  </a:lnTo>
                  <a:lnTo>
                    <a:pt x="372418" y="698499"/>
                  </a:lnTo>
                  <a:lnTo>
                    <a:pt x="426932" y="698499"/>
                  </a:lnTo>
                  <a:lnTo>
                    <a:pt x="446960" y="761999"/>
                  </a:lnTo>
                  <a:lnTo>
                    <a:pt x="501933" y="761999"/>
                  </a:lnTo>
                  <a:lnTo>
                    <a:pt x="469471" y="863599"/>
                  </a:lnTo>
                  <a:close/>
                </a:path>
                <a:path w="1649729" h="1587500">
                  <a:moveTo>
                    <a:pt x="848527" y="863599"/>
                  </a:moveTo>
                  <a:lnTo>
                    <a:pt x="806221" y="863599"/>
                  </a:lnTo>
                  <a:lnTo>
                    <a:pt x="800991" y="850899"/>
                  </a:lnTo>
                  <a:lnTo>
                    <a:pt x="751475" y="698499"/>
                  </a:lnTo>
                  <a:lnTo>
                    <a:pt x="805989" y="698499"/>
                  </a:lnTo>
                  <a:lnTo>
                    <a:pt x="826016" y="761999"/>
                  </a:lnTo>
                  <a:lnTo>
                    <a:pt x="880989" y="761999"/>
                  </a:lnTo>
                  <a:lnTo>
                    <a:pt x="848527" y="863599"/>
                  </a:lnTo>
                  <a:close/>
                </a:path>
                <a:path w="1649729" h="1587500">
                  <a:moveTo>
                    <a:pt x="1227543" y="863599"/>
                  </a:moveTo>
                  <a:lnTo>
                    <a:pt x="1185236" y="863599"/>
                  </a:lnTo>
                  <a:lnTo>
                    <a:pt x="1180006" y="850899"/>
                  </a:lnTo>
                  <a:lnTo>
                    <a:pt x="1130490" y="698499"/>
                  </a:lnTo>
                  <a:lnTo>
                    <a:pt x="1185004" y="698499"/>
                  </a:lnTo>
                  <a:lnTo>
                    <a:pt x="1205032" y="761999"/>
                  </a:lnTo>
                  <a:lnTo>
                    <a:pt x="1260005" y="761999"/>
                  </a:lnTo>
                  <a:lnTo>
                    <a:pt x="1227543" y="863599"/>
                  </a:lnTo>
                  <a:close/>
                </a:path>
                <a:path w="1649729" h="1587500">
                  <a:moveTo>
                    <a:pt x="1147692" y="1231899"/>
                  </a:moveTo>
                  <a:lnTo>
                    <a:pt x="1090622" y="1231899"/>
                  </a:lnTo>
                  <a:lnTo>
                    <a:pt x="1020080" y="990599"/>
                  </a:lnTo>
                  <a:lnTo>
                    <a:pt x="1019104" y="977899"/>
                  </a:lnTo>
                  <a:lnTo>
                    <a:pt x="1022105" y="977899"/>
                  </a:lnTo>
                  <a:lnTo>
                    <a:pt x="1028516" y="965199"/>
                  </a:lnTo>
                  <a:lnTo>
                    <a:pt x="1053104" y="965199"/>
                  </a:lnTo>
                  <a:lnTo>
                    <a:pt x="1273517" y="1028699"/>
                  </a:lnTo>
                  <a:lnTo>
                    <a:pt x="1085180" y="1028699"/>
                  </a:lnTo>
                  <a:lnTo>
                    <a:pt x="1147692" y="1231899"/>
                  </a:lnTo>
                  <a:close/>
                </a:path>
                <a:path w="1649729" h="1587500">
                  <a:moveTo>
                    <a:pt x="1568579" y="1523999"/>
                  </a:moveTo>
                  <a:lnTo>
                    <a:pt x="1489180" y="1523999"/>
                  </a:lnTo>
                  <a:lnTo>
                    <a:pt x="1585160" y="1435099"/>
                  </a:lnTo>
                  <a:lnTo>
                    <a:pt x="1450260" y="1295399"/>
                  </a:lnTo>
                  <a:lnTo>
                    <a:pt x="1444439" y="1282699"/>
                  </a:lnTo>
                  <a:lnTo>
                    <a:pt x="1442499" y="1282699"/>
                  </a:lnTo>
                  <a:lnTo>
                    <a:pt x="1444439" y="1269999"/>
                  </a:lnTo>
                  <a:lnTo>
                    <a:pt x="1450260" y="1257299"/>
                  </a:lnTo>
                  <a:lnTo>
                    <a:pt x="1543148" y="1168399"/>
                  </a:lnTo>
                  <a:lnTo>
                    <a:pt x="1468648" y="1142999"/>
                  </a:lnTo>
                  <a:lnTo>
                    <a:pt x="1468442" y="1142999"/>
                  </a:lnTo>
                  <a:lnTo>
                    <a:pt x="1085180" y="1028699"/>
                  </a:lnTo>
                  <a:lnTo>
                    <a:pt x="1273517" y="1028699"/>
                  </a:lnTo>
                  <a:lnTo>
                    <a:pt x="1449848" y="1079499"/>
                  </a:lnTo>
                  <a:lnTo>
                    <a:pt x="1502909" y="1079499"/>
                  </a:lnTo>
                  <a:lnTo>
                    <a:pt x="1502909" y="1092199"/>
                  </a:lnTo>
                  <a:lnTo>
                    <a:pt x="1600869" y="1130299"/>
                  </a:lnTo>
                  <a:lnTo>
                    <a:pt x="1610143" y="1130299"/>
                  </a:lnTo>
                  <a:lnTo>
                    <a:pt x="1616561" y="1142999"/>
                  </a:lnTo>
                  <a:lnTo>
                    <a:pt x="1619555" y="1155699"/>
                  </a:lnTo>
                  <a:lnTo>
                    <a:pt x="1618556" y="1155699"/>
                  </a:lnTo>
                  <a:lnTo>
                    <a:pt x="1617195" y="1168399"/>
                  </a:lnTo>
                  <a:lnTo>
                    <a:pt x="1611629" y="1168399"/>
                  </a:lnTo>
                  <a:lnTo>
                    <a:pt x="1506496" y="1282699"/>
                  </a:lnTo>
                  <a:lnTo>
                    <a:pt x="1641396" y="1409699"/>
                  </a:lnTo>
                  <a:lnTo>
                    <a:pt x="1647217" y="1422399"/>
                  </a:lnTo>
                  <a:lnTo>
                    <a:pt x="1649158" y="1435099"/>
                  </a:lnTo>
                  <a:lnTo>
                    <a:pt x="1647217" y="1447799"/>
                  </a:lnTo>
                  <a:lnTo>
                    <a:pt x="1641396" y="1447799"/>
                  </a:lnTo>
                  <a:lnTo>
                    <a:pt x="1568579" y="1523999"/>
                  </a:lnTo>
                  <a:close/>
                </a:path>
                <a:path w="1649729" h="1587500">
                  <a:moveTo>
                    <a:pt x="1295987" y="1485899"/>
                  </a:moveTo>
                  <a:lnTo>
                    <a:pt x="1223915" y="1485899"/>
                  </a:lnTo>
                  <a:lnTo>
                    <a:pt x="1316803" y="1396999"/>
                  </a:lnTo>
                  <a:lnTo>
                    <a:pt x="1325569" y="1384299"/>
                  </a:lnTo>
                  <a:lnTo>
                    <a:pt x="1345513" y="1384299"/>
                  </a:lnTo>
                  <a:lnTo>
                    <a:pt x="1354280" y="1396999"/>
                  </a:lnTo>
                  <a:lnTo>
                    <a:pt x="1408240" y="1447799"/>
                  </a:lnTo>
                  <a:lnTo>
                    <a:pt x="1335521" y="1447799"/>
                  </a:lnTo>
                  <a:lnTo>
                    <a:pt x="1295987" y="1485899"/>
                  </a:lnTo>
                  <a:close/>
                </a:path>
                <a:path w="1649729" h="1587500">
                  <a:moveTo>
                    <a:pt x="1507898" y="1587499"/>
                  </a:moveTo>
                  <a:lnTo>
                    <a:pt x="1470421" y="1587499"/>
                  </a:lnTo>
                  <a:lnTo>
                    <a:pt x="1335521" y="1447799"/>
                  </a:lnTo>
                  <a:lnTo>
                    <a:pt x="1408240" y="1447799"/>
                  </a:lnTo>
                  <a:lnTo>
                    <a:pt x="1489180" y="1523999"/>
                  </a:lnTo>
                  <a:lnTo>
                    <a:pt x="1568579" y="1523999"/>
                  </a:lnTo>
                  <a:lnTo>
                    <a:pt x="1507898" y="1587499"/>
                  </a:lnTo>
                  <a:close/>
                </a:path>
              </a:pathLst>
            </a:custGeom>
            <a:solidFill>
              <a:srgbClr val="FEFEFE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6" name="object 26"/>
          <p:cNvSpPr txBox="1"/>
          <p:nvPr/>
        </p:nvSpPr>
        <p:spPr>
          <a:xfrm>
            <a:off x="2207313" y="7940966"/>
            <a:ext cx="1428750" cy="40830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2500" spc="-25">
                <a:solidFill>
                  <a:srgbClr val="FEFEFE"/>
                </a:solidFill>
                <a:latin typeface="Lucida Sans Unicode"/>
                <a:cs typeface="Lucida Sans Unicode"/>
              </a:rPr>
              <a:t>Database</a:t>
            </a:r>
            <a:endParaRPr sz="2500">
              <a:latin typeface="Lucida Sans Unicode"/>
              <a:cs typeface="Lucida Sans Unicode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4295109" y="7940966"/>
            <a:ext cx="2442210" cy="40830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2500" spc="-85">
                <a:solidFill>
                  <a:srgbClr val="FEFEFE"/>
                </a:solidFill>
                <a:latin typeface="Lucida Sans Unicode"/>
                <a:cs typeface="Lucida Sans Unicode"/>
              </a:rPr>
              <a:t>s</a:t>
            </a:r>
            <a:r>
              <a:rPr dirty="0" sz="2500" spc="-55">
                <a:solidFill>
                  <a:srgbClr val="FEFEFE"/>
                </a:solidFill>
                <a:latin typeface="Lucida Sans Unicode"/>
                <a:cs typeface="Lucida Sans Unicode"/>
              </a:rPr>
              <a:t>t</a:t>
            </a:r>
            <a:r>
              <a:rPr dirty="0" sz="2500" spc="10">
                <a:solidFill>
                  <a:srgbClr val="FEFEFE"/>
                </a:solidFill>
                <a:latin typeface="Lucida Sans Unicode"/>
                <a:cs typeface="Lucida Sans Unicode"/>
              </a:rPr>
              <a:t>a</a:t>
            </a:r>
            <a:r>
              <a:rPr dirty="0" sz="2500" spc="-55">
                <a:solidFill>
                  <a:srgbClr val="FEFEFE"/>
                </a:solidFill>
                <a:latin typeface="Lucida Sans Unicode"/>
                <a:cs typeface="Lucida Sans Unicode"/>
              </a:rPr>
              <a:t>t</a:t>
            </a:r>
            <a:r>
              <a:rPr dirty="0" sz="2500" spc="-95">
                <a:solidFill>
                  <a:srgbClr val="FEFEFE"/>
                </a:solidFill>
                <a:latin typeface="Lucida Sans Unicode"/>
                <a:cs typeface="Lucida Sans Unicode"/>
              </a:rPr>
              <a:t>i</a:t>
            </a:r>
            <a:r>
              <a:rPr dirty="0" sz="2500" spc="-85">
                <a:solidFill>
                  <a:srgbClr val="FEFEFE"/>
                </a:solidFill>
                <a:latin typeface="Lucida Sans Unicode"/>
                <a:cs typeface="Lucida Sans Unicode"/>
              </a:rPr>
              <a:t>s</a:t>
            </a:r>
            <a:r>
              <a:rPr dirty="0" sz="2500" spc="-55">
                <a:solidFill>
                  <a:srgbClr val="FEFEFE"/>
                </a:solidFill>
                <a:latin typeface="Lucida Sans Unicode"/>
                <a:cs typeface="Lucida Sans Unicode"/>
              </a:rPr>
              <a:t>t</a:t>
            </a:r>
            <a:r>
              <a:rPr dirty="0" sz="2500" spc="-95">
                <a:solidFill>
                  <a:srgbClr val="FEFEFE"/>
                </a:solidFill>
                <a:latin typeface="Lucida Sans Unicode"/>
                <a:cs typeface="Lucida Sans Unicode"/>
              </a:rPr>
              <a:t>i</a:t>
            </a:r>
            <a:r>
              <a:rPr dirty="0" sz="2500" spc="-95">
                <a:solidFill>
                  <a:srgbClr val="FEFEFE"/>
                </a:solidFill>
                <a:latin typeface="Lucida Sans Unicode"/>
                <a:cs typeface="Lucida Sans Unicode"/>
              </a:rPr>
              <a:t>c</a:t>
            </a:r>
            <a:r>
              <a:rPr dirty="0" sz="2500" spc="10">
                <a:solidFill>
                  <a:srgbClr val="FEFEFE"/>
                </a:solidFill>
                <a:latin typeface="Lucida Sans Unicode"/>
                <a:cs typeface="Lucida Sans Unicode"/>
              </a:rPr>
              <a:t>a</a:t>
            </a:r>
            <a:r>
              <a:rPr dirty="0" sz="2500" spc="-90">
                <a:solidFill>
                  <a:srgbClr val="FEFEFE"/>
                </a:solidFill>
                <a:latin typeface="Lucida Sans Unicode"/>
                <a:cs typeface="Lucida Sans Unicode"/>
              </a:rPr>
              <a:t>l</a:t>
            </a:r>
            <a:r>
              <a:rPr dirty="0" sz="2500" spc="-140">
                <a:solidFill>
                  <a:srgbClr val="FEFEFE"/>
                </a:solidFill>
                <a:latin typeface="Lucida Sans Unicode"/>
                <a:cs typeface="Lucida Sans Unicode"/>
              </a:rPr>
              <a:t> </a:t>
            </a:r>
            <a:r>
              <a:rPr dirty="0" sz="2500" spc="-5">
                <a:solidFill>
                  <a:srgbClr val="FEFEFE"/>
                </a:solidFill>
                <a:latin typeface="Lucida Sans Unicode"/>
                <a:cs typeface="Lucida Sans Unicode"/>
              </a:rPr>
              <a:t>m</a:t>
            </a:r>
            <a:r>
              <a:rPr dirty="0" sz="2500" spc="-25">
                <a:solidFill>
                  <a:srgbClr val="FEFEFE"/>
                </a:solidFill>
                <a:latin typeface="Lucida Sans Unicode"/>
                <a:cs typeface="Lucida Sans Unicode"/>
              </a:rPr>
              <a:t>o</a:t>
            </a:r>
            <a:r>
              <a:rPr dirty="0" sz="2500" spc="-45">
                <a:solidFill>
                  <a:srgbClr val="FEFEFE"/>
                </a:solidFill>
                <a:latin typeface="Lucida Sans Unicode"/>
                <a:cs typeface="Lucida Sans Unicode"/>
              </a:rPr>
              <a:t>d</a:t>
            </a:r>
            <a:r>
              <a:rPr dirty="0" sz="2500" spc="10">
                <a:solidFill>
                  <a:srgbClr val="FEFEFE"/>
                </a:solidFill>
                <a:latin typeface="Lucida Sans Unicode"/>
                <a:cs typeface="Lucida Sans Unicode"/>
              </a:rPr>
              <a:t>e</a:t>
            </a:r>
            <a:r>
              <a:rPr dirty="0" sz="2500" spc="-90">
                <a:solidFill>
                  <a:srgbClr val="FEFEFE"/>
                </a:solidFill>
                <a:latin typeface="Lucida Sans Unicode"/>
                <a:cs typeface="Lucida Sans Unicode"/>
              </a:rPr>
              <a:t>l</a:t>
            </a:r>
            <a:endParaRPr sz="2500">
              <a:latin typeface="Lucida Sans Unicode"/>
              <a:cs typeface="Lucida Sans Unicode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3698038" y="4883606"/>
            <a:ext cx="1219200" cy="40830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2500" spc="180">
                <a:solidFill>
                  <a:srgbClr val="FEFEFE"/>
                </a:solidFill>
                <a:latin typeface="Lucida Sans Unicode"/>
                <a:cs typeface="Lucida Sans Unicode"/>
              </a:rPr>
              <a:t>W</a:t>
            </a:r>
            <a:r>
              <a:rPr dirty="0" sz="2500" spc="10">
                <a:solidFill>
                  <a:srgbClr val="FEFEFE"/>
                </a:solidFill>
                <a:latin typeface="Lucida Sans Unicode"/>
                <a:cs typeface="Lucida Sans Unicode"/>
              </a:rPr>
              <a:t>e</a:t>
            </a:r>
            <a:r>
              <a:rPr dirty="0" sz="2500" spc="-45">
                <a:solidFill>
                  <a:srgbClr val="FEFEFE"/>
                </a:solidFill>
                <a:latin typeface="Lucida Sans Unicode"/>
                <a:cs typeface="Lucida Sans Unicode"/>
              </a:rPr>
              <a:t>b</a:t>
            </a:r>
            <a:r>
              <a:rPr dirty="0" sz="2500" spc="-85">
                <a:solidFill>
                  <a:srgbClr val="FEFEFE"/>
                </a:solidFill>
                <a:latin typeface="Lucida Sans Unicode"/>
                <a:cs typeface="Lucida Sans Unicode"/>
              </a:rPr>
              <a:t>s</a:t>
            </a:r>
            <a:r>
              <a:rPr dirty="0" sz="2500" spc="-95">
                <a:solidFill>
                  <a:srgbClr val="FEFEFE"/>
                </a:solidFill>
                <a:latin typeface="Lucida Sans Unicode"/>
                <a:cs typeface="Lucida Sans Unicode"/>
              </a:rPr>
              <a:t>i</a:t>
            </a:r>
            <a:r>
              <a:rPr dirty="0" sz="2500" spc="-55">
                <a:solidFill>
                  <a:srgbClr val="FEFEFE"/>
                </a:solidFill>
                <a:latin typeface="Lucida Sans Unicode"/>
                <a:cs typeface="Lucida Sans Unicode"/>
              </a:rPr>
              <a:t>t</a:t>
            </a:r>
            <a:r>
              <a:rPr dirty="0" sz="2500" spc="15">
                <a:solidFill>
                  <a:srgbClr val="FEFEFE"/>
                </a:solidFill>
                <a:latin typeface="Lucida Sans Unicode"/>
                <a:cs typeface="Lucida Sans Unicode"/>
              </a:rPr>
              <a:t>e</a:t>
            </a:r>
            <a:endParaRPr sz="25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"/>
            <a:ext cx="18288000" cy="10287000"/>
            <a:chOff x="0" y="1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576475" y="2"/>
              <a:ext cx="6711522" cy="848658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1501" y="1"/>
              <a:ext cx="16011522" cy="1028699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570757" y="334418"/>
              <a:ext cx="1381124" cy="101917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7999" cy="10287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05274" y="3724447"/>
              <a:ext cx="161925" cy="161924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2269705" y="3492672"/>
            <a:ext cx="1209040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100">
                <a:solidFill>
                  <a:srgbClr val="FEFEFE"/>
                </a:solidFill>
                <a:latin typeface="Lucida Sans Unicode"/>
                <a:cs typeface="Lucida Sans Unicode"/>
              </a:rPr>
              <a:t>Technologies</a:t>
            </a:r>
            <a:r>
              <a:rPr dirty="0" sz="3600" spc="-195">
                <a:solidFill>
                  <a:srgbClr val="FEFEFE"/>
                </a:solidFill>
                <a:latin typeface="Lucida Sans Unicode"/>
                <a:cs typeface="Lucida Sans Unicode"/>
              </a:rPr>
              <a:t> </a:t>
            </a:r>
            <a:r>
              <a:rPr dirty="0" sz="3600" spc="-75">
                <a:solidFill>
                  <a:srgbClr val="FEFEFE"/>
                </a:solidFill>
                <a:latin typeface="Lucida Sans Unicode"/>
                <a:cs typeface="Lucida Sans Unicode"/>
              </a:rPr>
              <a:t>used:</a:t>
            </a:r>
            <a:r>
              <a:rPr dirty="0" sz="3600" spc="-195">
                <a:solidFill>
                  <a:srgbClr val="FEFEFE"/>
                </a:solidFill>
                <a:latin typeface="Lucida Sans Unicode"/>
                <a:cs typeface="Lucida Sans Unicode"/>
              </a:rPr>
              <a:t> </a:t>
            </a:r>
            <a:r>
              <a:rPr dirty="0" sz="3600" spc="-125">
                <a:solidFill>
                  <a:srgbClr val="FEFEFE"/>
                </a:solidFill>
                <a:latin typeface="Lucida Sans Unicode"/>
                <a:cs typeface="Lucida Sans Unicode"/>
              </a:rPr>
              <a:t>Figma,</a:t>
            </a:r>
            <a:r>
              <a:rPr dirty="0" sz="3600" spc="-195">
                <a:solidFill>
                  <a:srgbClr val="FEFEFE"/>
                </a:solidFill>
                <a:latin typeface="Lucida Sans Unicode"/>
                <a:cs typeface="Lucida Sans Unicode"/>
              </a:rPr>
              <a:t> </a:t>
            </a:r>
            <a:r>
              <a:rPr dirty="0" sz="3600" spc="-85">
                <a:solidFill>
                  <a:srgbClr val="FEFEFE"/>
                </a:solidFill>
                <a:latin typeface="Lucida Sans Unicode"/>
                <a:cs typeface="Lucida Sans Unicode"/>
              </a:rPr>
              <a:t>React,</a:t>
            </a:r>
            <a:r>
              <a:rPr dirty="0" sz="3600" spc="-195">
                <a:solidFill>
                  <a:srgbClr val="FEFEFE"/>
                </a:solidFill>
                <a:latin typeface="Lucida Sans Unicode"/>
                <a:cs typeface="Lucida Sans Unicode"/>
              </a:rPr>
              <a:t> </a:t>
            </a:r>
            <a:r>
              <a:rPr dirty="0" sz="3600" spc="-100">
                <a:solidFill>
                  <a:srgbClr val="FEFEFE"/>
                </a:solidFill>
                <a:latin typeface="Lucida Sans Unicode"/>
                <a:cs typeface="Lucida Sans Unicode"/>
              </a:rPr>
              <a:t>Node.js,</a:t>
            </a:r>
            <a:r>
              <a:rPr dirty="0" sz="3600" spc="-195">
                <a:solidFill>
                  <a:srgbClr val="FEFEFE"/>
                </a:solidFill>
                <a:latin typeface="Lucida Sans Unicode"/>
                <a:cs typeface="Lucida Sans Unicode"/>
              </a:rPr>
              <a:t> </a:t>
            </a:r>
            <a:r>
              <a:rPr dirty="0" sz="3600" spc="-40">
                <a:solidFill>
                  <a:srgbClr val="FEFEFE"/>
                </a:solidFill>
                <a:latin typeface="Lucida Sans Unicode"/>
                <a:cs typeface="Lucida Sans Unicode"/>
              </a:rPr>
              <a:t>MongoDB,</a:t>
            </a:r>
            <a:r>
              <a:rPr dirty="0" sz="3600" spc="-195">
                <a:solidFill>
                  <a:srgbClr val="FEFEFE"/>
                </a:solidFill>
                <a:latin typeface="Lucida Sans Unicode"/>
                <a:cs typeface="Lucida Sans Unicode"/>
              </a:rPr>
              <a:t> </a:t>
            </a:r>
            <a:r>
              <a:rPr dirty="0" sz="3600" spc="-95">
                <a:solidFill>
                  <a:srgbClr val="FEFEFE"/>
                </a:solidFill>
                <a:latin typeface="Lucida Sans Unicode"/>
                <a:cs typeface="Lucida Sans Unicode"/>
              </a:rPr>
              <a:t>etc.</a:t>
            </a:r>
            <a:endParaRPr sz="3600">
              <a:latin typeface="Lucida Sans Unicode"/>
              <a:cs typeface="Lucida Sans Unicode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1905274" y="4492689"/>
            <a:ext cx="7806690" cy="3204210"/>
            <a:chOff x="1905274" y="4492689"/>
            <a:chExt cx="7806690" cy="3204210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05274" y="6581947"/>
              <a:ext cx="161925" cy="16192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05274" y="7534447"/>
              <a:ext cx="161925" cy="16192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20329" y="4492689"/>
              <a:ext cx="1622024" cy="1622018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089560" y="4492689"/>
              <a:ext cx="1622023" cy="1622018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200835" y="4492689"/>
              <a:ext cx="1622024" cy="1622018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312110" y="4492689"/>
              <a:ext cx="1622024" cy="1622018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2269705" y="6350172"/>
            <a:ext cx="11831320" cy="15265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60">
                <a:solidFill>
                  <a:srgbClr val="FEFEFE"/>
                </a:solidFill>
                <a:latin typeface="Lucida Sans Unicode"/>
                <a:cs typeface="Lucida Sans Unicode"/>
              </a:rPr>
              <a:t>Integration</a:t>
            </a:r>
            <a:r>
              <a:rPr dirty="0" sz="3600" spc="-200">
                <a:solidFill>
                  <a:srgbClr val="FEFEFE"/>
                </a:solidFill>
                <a:latin typeface="Lucida Sans Unicode"/>
                <a:cs typeface="Lucida Sans Unicode"/>
              </a:rPr>
              <a:t> </a:t>
            </a:r>
            <a:r>
              <a:rPr dirty="0" sz="3600" spc="-55">
                <a:solidFill>
                  <a:srgbClr val="FEFEFE"/>
                </a:solidFill>
                <a:latin typeface="Lucida Sans Unicode"/>
                <a:cs typeface="Lucida Sans Unicode"/>
              </a:rPr>
              <a:t>with</a:t>
            </a:r>
            <a:r>
              <a:rPr dirty="0" sz="3600" spc="-200">
                <a:solidFill>
                  <a:srgbClr val="FEFEFE"/>
                </a:solidFill>
                <a:latin typeface="Lucida Sans Unicode"/>
                <a:cs typeface="Lucida Sans Unicode"/>
              </a:rPr>
              <a:t> </a:t>
            </a:r>
            <a:r>
              <a:rPr dirty="0" sz="3600" spc="-35">
                <a:solidFill>
                  <a:srgbClr val="FEFEFE"/>
                </a:solidFill>
                <a:latin typeface="Lucida Sans Unicode"/>
                <a:cs typeface="Lucida Sans Unicode"/>
              </a:rPr>
              <a:t>healthcare</a:t>
            </a:r>
            <a:r>
              <a:rPr dirty="0" sz="3600" spc="-200">
                <a:solidFill>
                  <a:srgbClr val="FEFEFE"/>
                </a:solidFill>
                <a:latin typeface="Lucida Sans Unicode"/>
                <a:cs typeface="Lucida Sans Unicode"/>
              </a:rPr>
              <a:t> </a:t>
            </a:r>
            <a:r>
              <a:rPr dirty="0" sz="3600" spc="-55">
                <a:solidFill>
                  <a:srgbClr val="FEFEFE"/>
                </a:solidFill>
                <a:latin typeface="Lucida Sans Unicode"/>
                <a:cs typeface="Lucida Sans Unicode"/>
              </a:rPr>
              <a:t>providers</a:t>
            </a:r>
            <a:r>
              <a:rPr dirty="0" sz="3600" spc="-195">
                <a:solidFill>
                  <a:srgbClr val="FEFEFE"/>
                </a:solidFill>
                <a:latin typeface="Lucida Sans Unicode"/>
                <a:cs typeface="Lucida Sans Unicode"/>
              </a:rPr>
              <a:t> </a:t>
            </a:r>
            <a:r>
              <a:rPr dirty="0" sz="3600" spc="-25">
                <a:solidFill>
                  <a:srgbClr val="FEFEFE"/>
                </a:solidFill>
                <a:latin typeface="Lucida Sans Unicode"/>
                <a:cs typeface="Lucida Sans Unicode"/>
              </a:rPr>
              <a:t>and</a:t>
            </a:r>
            <a:r>
              <a:rPr dirty="0" sz="3600" spc="-200">
                <a:solidFill>
                  <a:srgbClr val="FEFEFE"/>
                </a:solidFill>
                <a:latin typeface="Lucida Sans Unicode"/>
                <a:cs typeface="Lucida Sans Unicode"/>
              </a:rPr>
              <a:t> </a:t>
            </a:r>
            <a:r>
              <a:rPr dirty="0" sz="3600" spc="-105">
                <a:solidFill>
                  <a:srgbClr val="FEFEFE"/>
                </a:solidFill>
                <a:latin typeface="Lucida Sans Unicode"/>
                <a:cs typeface="Lucida Sans Unicode"/>
              </a:rPr>
              <a:t>legal</a:t>
            </a:r>
            <a:r>
              <a:rPr dirty="0" sz="3600" spc="-200">
                <a:solidFill>
                  <a:srgbClr val="FEFEFE"/>
                </a:solidFill>
                <a:latin typeface="Lucida Sans Unicode"/>
                <a:cs typeface="Lucida Sans Unicode"/>
              </a:rPr>
              <a:t> </a:t>
            </a:r>
            <a:r>
              <a:rPr dirty="0" sz="3600" spc="-75">
                <a:solidFill>
                  <a:srgbClr val="FEFEFE"/>
                </a:solidFill>
                <a:latin typeface="Lucida Sans Unicode"/>
                <a:cs typeface="Lucida Sans Unicode"/>
              </a:rPr>
              <a:t>systems</a:t>
            </a:r>
            <a:endParaRPr sz="36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3180"/>
              </a:spcBef>
            </a:pPr>
            <a:r>
              <a:rPr dirty="0" sz="3600" spc="-30">
                <a:solidFill>
                  <a:srgbClr val="FEFEFE"/>
                </a:solidFill>
                <a:latin typeface="Lucida Sans Unicode"/>
                <a:cs typeface="Lucida Sans Unicode"/>
              </a:rPr>
              <a:t>Data</a:t>
            </a:r>
            <a:r>
              <a:rPr dirty="0" sz="3600" spc="-215">
                <a:solidFill>
                  <a:srgbClr val="FEFEFE"/>
                </a:solidFill>
                <a:latin typeface="Lucida Sans Unicode"/>
                <a:cs typeface="Lucida Sans Unicode"/>
              </a:rPr>
              <a:t> </a:t>
            </a:r>
            <a:r>
              <a:rPr dirty="0" sz="3600" spc="-70">
                <a:solidFill>
                  <a:srgbClr val="FEFEFE"/>
                </a:solidFill>
                <a:latin typeface="Lucida Sans Unicode"/>
                <a:cs typeface="Lucida Sans Unicode"/>
              </a:rPr>
              <a:t>security</a:t>
            </a:r>
            <a:r>
              <a:rPr dirty="0" sz="3600" spc="-215">
                <a:solidFill>
                  <a:srgbClr val="FEFEFE"/>
                </a:solidFill>
                <a:latin typeface="Lucida Sans Unicode"/>
                <a:cs typeface="Lucida Sans Unicode"/>
              </a:rPr>
              <a:t> </a:t>
            </a:r>
            <a:r>
              <a:rPr dirty="0" sz="3600" spc="-25">
                <a:solidFill>
                  <a:srgbClr val="FEFEFE"/>
                </a:solidFill>
                <a:latin typeface="Lucida Sans Unicode"/>
                <a:cs typeface="Lucida Sans Unicode"/>
              </a:rPr>
              <a:t>and</a:t>
            </a:r>
            <a:r>
              <a:rPr dirty="0" sz="3600" spc="-210">
                <a:solidFill>
                  <a:srgbClr val="FEFEFE"/>
                </a:solidFill>
                <a:latin typeface="Lucida Sans Unicode"/>
                <a:cs typeface="Lucida Sans Unicode"/>
              </a:rPr>
              <a:t> </a:t>
            </a:r>
            <a:r>
              <a:rPr dirty="0" sz="3600" spc="-65">
                <a:solidFill>
                  <a:srgbClr val="FEFEFE"/>
                </a:solidFill>
                <a:latin typeface="Lucida Sans Unicode"/>
                <a:cs typeface="Lucida Sans Unicode"/>
              </a:rPr>
              <a:t>privacy</a:t>
            </a:r>
            <a:r>
              <a:rPr dirty="0" sz="3600" spc="-215">
                <a:solidFill>
                  <a:srgbClr val="FEFEFE"/>
                </a:solidFill>
                <a:latin typeface="Lucida Sans Unicode"/>
                <a:cs typeface="Lucida Sans Unicode"/>
              </a:rPr>
              <a:t> </a:t>
            </a:r>
            <a:r>
              <a:rPr dirty="0" sz="3600" spc="-30">
                <a:solidFill>
                  <a:srgbClr val="FEFEFE"/>
                </a:solidFill>
                <a:latin typeface="Lucida Sans Unicode"/>
                <a:cs typeface="Lucida Sans Unicode"/>
              </a:rPr>
              <a:t>measures</a:t>
            </a:r>
            <a:endParaRPr sz="3600">
              <a:latin typeface="Lucida Sans Unicode"/>
              <a:cs typeface="Lucida Sans Unicode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1946855" y="1754306"/>
            <a:ext cx="9744710" cy="10922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380">
                <a:latin typeface="Tahoma"/>
                <a:cs typeface="Tahoma"/>
              </a:rPr>
              <a:t>T</a:t>
            </a:r>
            <a:r>
              <a:rPr dirty="0" spc="-170">
                <a:latin typeface="Tahoma"/>
                <a:cs typeface="Tahoma"/>
              </a:rPr>
              <a:t>e</a:t>
            </a:r>
            <a:r>
              <a:rPr dirty="0" spc="-240">
                <a:latin typeface="Tahoma"/>
                <a:cs typeface="Tahoma"/>
              </a:rPr>
              <a:t>c</a:t>
            </a:r>
            <a:r>
              <a:rPr dirty="0" spc="-30">
                <a:latin typeface="Tahoma"/>
                <a:cs typeface="Tahoma"/>
              </a:rPr>
              <a:t>hn</a:t>
            </a:r>
            <a:r>
              <a:rPr dirty="0" spc="-120">
                <a:latin typeface="Tahoma"/>
                <a:cs typeface="Tahoma"/>
              </a:rPr>
              <a:t>i</a:t>
            </a:r>
            <a:r>
              <a:rPr dirty="0" spc="-240">
                <a:latin typeface="Tahoma"/>
                <a:cs typeface="Tahoma"/>
              </a:rPr>
              <a:t>c</a:t>
            </a:r>
            <a:r>
              <a:rPr dirty="0" spc="-110">
                <a:latin typeface="Tahoma"/>
                <a:cs typeface="Tahoma"/>
              </a:rPr>
              <a:t>a</a:t>
            </a:r>
            <a:r>
              <a:rPr dirty="0" spc="20">
                <a:latin typeface="Tahoma"/>
                <a:cs typeface="Tahoma"/>
              </a:rPr>
              <a:t>l</a:t>
            </a:r>
            <a:r>
              <a:rPr dirty="0" spc="-515">
                <a:latin typeface="Tahoma"/>
                <a:cs typeface="Tahoma"/>
              </a:rPr>
              <a:t> </a:t>
            </a:r>
            <a:r>
              <a:rPr dirty="0" spc="-360">
                <a:latin typeface="Tahoma"/>
                <a:cs typeface="Tahoma"/>
              </a:rPr>
              <a:t>C</a:t>
            </a:r>
            <a:r>
              <a:rPr dirty="0" spc="-135">
                <a:latin typeface="Tahoma"/>
                <a:cs typeface="Tahoma"/>
              </a:rPr>
              <a:t>o</a:t>
            </a:r>
            <a:r>
              <a:rPr dirty="0" spc="50">
                <a:latin typeface="Tahoma"/>
                <a:cs typeface="Tahoma"/>
              </a:rPr>
              <a:t>m</a:t>
            </a:r>
            <a:r>
              <a:rPr dirty="0" spc="-125">
                <a:latin typeface="Tahoma"/>
                <a:cs typeface="Tahoma"/>
              </a:rPr>
              <a:t>p</a:t>
            </a:r>
            <a:r>
              <a:rPr dirty="0" spc="-135">
                <a:latin typeface="Tahoma"/>
                <a:cs typeface="Tahoma"/>
              </a:rPr>
              <a:t>o</a:t>
            </a:r>
            <a:r>
              <a:rPr dirty="0" spc="-30">
                <a:latin typeface="Tahoma"/>
                <a:cs typeface="Tahoma"/>
              </a:rPr>
              <a:t>n</a:t>
            </a:r>
            <a:r>
              <a:rPr dirty="0" spc="-170">
                <a:latin typeface="Tahoma"/>
                <a:cs typeface="Tahoma"/>
              </a:rPr>
              <a:t>e</a:t>
            </a:r>
            <a:r>
              <a:rPr dirty="0" spc="-30">
                <a:latin typeface="Tahoma"/>
                <a:cs typeface="Tahoma"/>
              </a:rPr>
              <a:t>n</a:t>
            </a:r>
            <a:r>
              <a:rPr dirty="0" spc="-20">
                <a:latin typeface="Tahoma"/>
                <a:cs typeface="Tahoma"/>
              </a:rPr>
              <a:t>t</a:t>
            </a:r>
            <a:r>
              <a:rPr dirty="0" spc="-125">
                <a:latin typeface="Tahoma"/>
                <a:cs typeface="Tahoma"/>
              </a:rPr>
              <a:t>s</a:t>
            </a:r>
          </a:p>
        </p:txBody>
      </p:sp>
      <p:grpSp>
        <p:nvGrpSpPr>
          <p:cNvPr id="15" name="object 15"/>
          <p:cNvGrpSpPr/>
          <p:nvPr/>
        </p:nvGrpSpPr>
        <p:grpSpPr>
          <a:xfrm>
            <a:off x="11492969" y="0"/>
            <a:ext cx="6795134" cy="8776970"/>
            <a:chOff x="11492969" y="0"/>
            <a:chExt cx="6795134" cy="8776970"/>
          </a:xfrm>
        </p:grpSpPr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492969" y="0"/>
              <a:ext cx="6795029" cy="8776688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570757" y="334416"/>
              <a:ext cx="1381124" cy="101917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Amber Group</dc:creator>
  <cp:keywords>DAFgFFI4Jzk,BACMkbVSpOE</cp:keywords>
  <dc:title>End Game - Presentation</dc:title>
  <dcterms:created xsi:type="dcterms:W3CDTF">2023-04-16T01:45:43Z</dcterms:created>
  <dcterms:modified xsi:type="dcterms:W3CDTF">2023-04-16T01:45:43Z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2023-04-15T00:00:00Z</vt:filetime>
  </property>
  <property fmtid="{D5CDD505-2E9C-101B-9397-08002B2CF9AE}" pid="3" name="Creator">
    <vt:lpwstr>Canva</vt:lpwstr>
  </property>
  <property fmtid="{D5CDD505-2E9C-101B-9397-08002B2CF9AE}" pid="4" name="LastSaved">
    <vt:filetime>2023-04-15T00:00:00Z</vt:filetime>
  </property>
</Properties>
</file>